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embeddedFontLst>
    <p:embeddedFont>
      <p:font typeface="Anaheim"/>
      <p:regular r:id="rId65"/>
      <p:bold r:id="rId66"/>
    </p:embeddedFont>
    <p:embeddedFont>
      <p:font typeface="Arvo"/>
      <p:regular r:id="rId67"/>
      <p:bold r:id="rId68"/>
      <p:italic r:id="rId69"/>
      <p:boldItalic r:id="rId70"/>
    </p:embeddedFont>
    <p:embeddedFont>
      <p:font typeface="Hind"/>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168507-7855-4028-A5B8-8AAB07C618F8}">
  <a:tblStyle styleId="{BE168507-7855-4028-A5B8-8AAB07C618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Hind-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ind-regular.fntdata"/><Relationship Id="rId70" Type="http://schemas.openxmlformats.org/officeDocument/2006/relationships/font" Target="fonts/Arv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Anaheim-bold.fntdata"/><Relationship Id="rId21" Type="http://schemas.openxmlformats.org/officeDocument/2006/relationships/slide" Target="slides/slide16.xml"/><Relationship Id="rId65" Type="http://schemas.openxmlformats.org/officeDocument/2006/relationships/font" Target="fonts/Anaheim-regular.fntdata"/><Relationship Id="rId24" Type="http://schemas.openxmlformats.org/officeDocument/2006/relationships/slide" Target="slides/slide19.xml"/><Relationship Id="rId68" Type="http://schemas.openxmlformats.org/officeDocument/2006/relationships/font" Target="fonts/Arvo-bold.fntdata"/><Relationship Id="rId23" Type="http://schemas.openxmlformats.org/officeDocument/2006/relationships/slide" Target="slides/slide18.xml"/><Relationship Id="rId67" Type="http://schemas.openxmlformats.org/officeDocument/2006/relationships/font" Target="fonts/Arv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rv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15e6fa43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315e6fa43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15e6fa430d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315e6fa430d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15e6fa430d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315e6fa430d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15e6fa430d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315e6fa430d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15e6fa430d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315e6fa430d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15e6fa430d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315e6fa430d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15e6fa430d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315e6fa430d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15e6fa430d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315e6fa430d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15e6fa430d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315e6fa430d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5e6fa43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315e6fa430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15e6fa430d_0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315e6fa430d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a45677c62b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2a45677c62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15e6fa430d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315e6fa430d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15e6fa430d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315e6fa430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15e6fa430d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315e6fa430d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15e6fa430d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315e6fa430d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15e6fa430d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315e6fa430d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5e6fa430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15e6fa430d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15e6fa430d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315e6fa430d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15e6fa430d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315e6fa430d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15e6fa430d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315e6fa430d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15e6fa430d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g315e6fa430d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15e6fa430d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315e6fa430d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15e6fa430d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315e6fa430d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15e6fa430d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315e6fa430d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15e6fa430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315e6fa430d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0" name="Google Shape;10;p2"/>
          <p:cNvGrpSpPr/>
          <p:nvPr/>
        </p:nvGrpSpPr>
        <p:grpSpPr>
          <a:xfrm>
            <a:off x="164250" y="145200"/>
            <a:ext cx="8815500" cy="4853100"/>
            <a:chOff x="164250" y="145200"/>
            <a:chExt cx="8815500" cy="4853100"/>
          </a:xfrm>
        </p:grpSpPr>
        <p:sp>
          <p:nvSpPr>
            <p:cNvPr id="11" name="Google Shape;11;p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 name="Google Shape;13;p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4" name="Google Shape;14;p2"/>
          <p:cNvSpPr txBox="1"/>
          <p:nvPr>
            <p:ph type="ctrTitle"/>
          </p:nvPr>
        </p:nvSpPr>
        <p:spPr>
          <a:xfrm>
            <a:off x="3628700" y="1563483"/>
            <a:ext cx="4795200" cy="13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200">
                <a:solidFill>
                  <a:srgbClr val="37281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2"/>
          <p:cNvSpPr txBox="1"/>
          <p:nvPr>
            <p:ph idx="1" type="subTitle"/>
          </p:nvPr>
        </p:nvSpPr>
        <p:spPr>
          <a:xfrm>
            <a:off x="4029800" y="3487470"/>
            <a:ext cx="3993000" cy="45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39" name="Shape 139"/>
        <p:cNvGrpSpPr/>
        <p:nvPr/>
      </p:nvGrpSpPr>
      <p:grpSpPr>
        <a:xfrm>
          <a:off x="0" y="0"/>
          <a:ext cx="0" cy="0"/>
          <a:chOff x="0" y="0"/>
          <a:chExt cx="0" cy="0"/>
        </a:xfrm>
      </p:grpSpPr>
      <p:pic>
        <p:nvPicPr>
          <p:cNvPr id="140" name="Google Shape;140;p11"/>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41" name="Google Shape;141;p11"/>
          <p:cNvGrpSpPr/>
          <p:nvPr/>
        </p:nvGrpSpPr>
        <p:grpSpPr>
          <a:xfrm>
            <a:off x="164250" y="145200"/>
            <a:ext cx="8815500" cy="4853100"/>
            <a:chOff x="164250" y="145200"/>
            <a:chExt cx="8815500" cy="4853100"/>
          </a:xfrm>
        </p:grpSpPr>
        <p:sp>
          <p:nvSpPr>
            <p:cNvPr id="142" name="Google Shape;142;p11"/>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1"/>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 name="Google Shape;144;p11"/>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45" name="Google Shape;145;p11"/>
          <p:cNvSpPr txBox="1"/>
          <p:nvPr>
            <p:ph type="title"/>
          </p:nvPr>
        </p:nvSpPr>
        <p:spPr>
          <a:xfrm>
            <a:off x="720000" y="542473"/>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6" name="Google Shape;146;p11"/>
          <p:cNvSpPr txBox="1"/>
          <p:nvPr>
            <p:ph idx="2" type="title"/>
          </p:nvPr>
        </p:nvSpPr>
        <p:spPr>
          <a:xfrm>
            <a:off x="722883" y="1659181"/>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7" name="Google Shape;147;p11"/>
          <p:cNvSpPr txBox="1"/>
          <p:nvPr>
            <p:ph idx="1" type="subTitle"/>
          </p:nvPr>
        </p:nvSpPr>
        <p:spPr>
          <a:xfrm>
            <a:off x="722883" y="2245706"/>
            <a:ext cx="28671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8" name="Google Shape;148;p11"/>
          <p:cNvSpPr txBox="1"/>
          <p:nvPr>
            <p:ph idx="3" type="title"/>
          </p:nvPr>
        </p:nvSpPr>
        <p:spPr>
          <a:xfrm>
            <a:off x="5561911" y="1659181"/>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9" name="Google Shape;149;p11"/>
          <p:cNvSpPr txBox="1"/>
          <p:nvPr>
            <p:ph idx="4" type="subTitle"/>
          </p:nvPr>
        </p:nvSpPr>
        <p:spPr>
          <a:xfrm>
            <a:off x="5561911" y="2245706"/>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 name="Google Shape;150;p11"/>
          <p:cNvSpPr txBox="1"/>
          <p:nvPr>
            <p:ph idx="5" type="title"/>
          </p:nvPr>
        </p:nvSpPr>
        <p:spPr>
          <a:xfrm>
            <a:off x="722883" y="3092581"/>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1" name="Google Shape;151;p11"/>
          <p:cNvSpPr txBox="1"/>
          <p:nvPr>
            <p:ph idx="6" type="subTitle"/>
          </p:nvPr>
        </p:nvSpPr>
        <p:spPr>
          <a:xfrm>
            <a:off x="722883" y="3679106"/>
            <a:ext cx="28671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 name="Google Shape;152;p11"/>
          <p:cNvSpPr txBox="1"/>
          <p:nvPr>
            <p:ph idx="7" type="title"/>
          </p:nvPr>
        </p:nvSpPr>
        <p:spPr>
          <a:xfrm>
            <a:off x="5561911" y="3092581"/>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3" name="Google Shape;153;p11"/>
          <p:cNvSpPr txBox="1"/>
          <p:nvPr>
            <p:ph idx="8" type="subTitle"/>
          </p:nvPr>
        </p:nvSpPr>
        <p:spPr>
          <a:xfrm>
            <a:off x="5561911" y="3679106"/>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4" name="Shape 154"/>
        <p:cNvGrpSpPr/>
        <p:nvPr/>
      </p:nvGrpSpPr>
      <p:grpSpPr>
        <a:xfrm>
          <a:off x="0" y="0"/>
          <a:ext cx="0" cy="0"/>
          <a:chOff x="0" y="0"/>
          <a:chExt cx="0" cy="0"/>
        </a:xfrm>
      </p:grpSpPr>
      <p:pic>
        <p:nvPicPr>
          <p:cNvPr id="155" name="Google Shape;155;p1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56" name="Google Shape;156;p12"/>
          <p:cNvGrpSpPr/>
          <p:nvPr/>
        </p:nvGrpSpPr>
        <p:grpSpPr>
          <a:xfrm>
            <a:off x="164250" y="145200"/>
            <a:ext cx="8815500" cy="4853100"/>
            <a:chOff x="164250" y="145200"/>
            <a:chExt cx="8815500" cy="4853100"/>
          </a:xfrm>
        </p:grpSpPr>
        <p:sp>
          <p:nvSpPr>
            <p:cNvPr id="157" name="Google Shape;157;p1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9" name="Google Shape;159;p1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60" name="Google Shape;160;p12"/>
          <p:cNvSpPr txBox="1"/>
          <p:nvPr>
            <p:ph type="title"/>
          </p:nvPr>
        </p:nvSpPr>
        <p:spPr>
          <a:xfrm>
            <a:off x="2353036" y="1857868"/>
            <a:ext cx="4446600" cy="161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1" name="Shape 161"/>
        <p:cNvGrpSpPr/>
        <p:nvPr/>
      </p:nvGrpSpPr>
      <p:grpSpPr>
        <a:xfrm>
          <a:off x="0" y="0"/>
          <a:ext cx="0" cy="0"/>
          <a:chOff x="0" y="0"/>
          <a:chExt cx="0" cy="0"/>
        </a:xfrm>
      </p:grpSpPr>
      <p:pic>
        <p:nvPicPr>
          <p:cNvPr id="162" name="Google Shape;162;p1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63" name="Google Shape;163;p13"/>
          <p:cNvGrpSpPr/>
          <p:nvPr/>
        </p:nvGrpSpPr>
        <p:grpSpPr>
          <a:xfrm>
            <a:off x="164250" y="145200"/>
            <a:ext cx="8815500" cy="4853100"/>
            <a:chOff x="164250" y="145200"/>
            <a:chExt cx="8815500" cy="4853100"/>
          </a:xfrm>
        </p:grpSpPr>
        <p:sp>
          <p:nvSpPr>
            <p:cNvPr id="164" name="Google Shape;164;p1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6" name="Google Shape;166;p1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67" name="Google Shape;167;p13"/>
          <p:cNvSpPr txBox="1"/>
          <p:nvPr>
            <p:ph type="title"/>
          </p:nvPr>
        </p:nvSpPr>
        <p:spPr>
          <a:xfrm>
            <a:off x="4153325" y="2393689"/>
            <a:ext cx="38565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8" name="Google Shape;168;p13"/>
          <p:cNvSpPr txBox="1"/>
          <p:nvPr>
            <p:ph idx="2" type="title"/>
          </p:nvPr>
        </p:nvSpPr>
        <p:spPr>
          <a:xfrm>
            <a:off x="4153325" y="1551889"/>
            <a:ext cx="32517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69" name="Google Shape;169;p13"/>
          <p:cNvSpPr txBox="1"/>
          <p:nvPr>
            <p:ph idx="1" type="subTitle"/>
          </p:nvPr>
        </p:nvSpPr>
        <p:spPr>
          <a:xfrm>
            <a:off x="4153325" y="3346239"/>
            <a:ext cx="25983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pic>
        <p:nvPicPr>
          <p:cNvPr id="171" name="Google Shape;171;p1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72" name="Google Shape;172;p14"/>
          <p:cNvGrpSpPr/>
          <p:nvPr/>
        </p:nvGrpSpPr>
        <p:grpSpPr>
          <a:xfrm>
            <a:off x="164250" y="145200"/>
            <a:ext cx="8815500" cy="4853100"/>
            <a:chOff x="164250" y="145200"/>
            <a:chExt cx="8815500" cy="4853100"/>
          </a:xfrm>
        </p:grpSpPr>
        <p:sp>
          <p:nvSpPr>
            <p:cNvPr id="173" name="Google Shape;173;p1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5" name="Google Shape;175;p1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76" name="Google Shape;176;p14"/>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14"/>
          <p:cNvSpPr txBox="1"/>
          <p:nvPr>
            <p:ph idx="1" type="body"/>
          </p:nvPr>
        </p:nvSpPr>
        <p:spPr>
          <a:xfrm>
            <a:off x="720000" y="1258450"/>
            <a:ext cx="7704000" cy="334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sz="1300"/>
            </a:lvl1pPr>
            <a:lvl2pPr indent="-317500" lvl="1" marL="914400" algn="l">
              <a:lnSpc>
                <a:spcPct val="100000"/>
              </a:lnSpc>
              <a:spcBef>
                <a:spcPts val="0"/>
              </a:spcBef>
              <a:spcAft>
                <a:spcPts val="0"/>
              </a:spcAft>
              <a:buSzPts val="1400"/>
              <a:buAutoNum type="alphaLcPeriod"/>
              <a:defRPr/>
            </a:lvl2pPr>
            <a:lvl3pPr indent="-317500" lvl="2" marL="1371600" algn="l">
              <a:lnSpc>
                <a:spcPct val="100000"/>
              </a:lnSpc>
              <a:spcBef>
                <a:spcPts val="0"/>
              </a:spcBef>
              <a:spcAft>
                <a:spcPts val="0"/>
              </a:spcAft>
              <a:buSzPts val="1400"/>
              <a:buAutoNum type="romanLcPeriod"/>
              <a:defRPr/>
            </a:lvl3pPr>
            <a:lvl4pPr indent="-317500" lvl="3" marL="1828800" algn="l">
              <a:lnSpc>
                <a:spcPct val="100000"/>
              </a:lnSpc>
              <a:spcBef>
                <a:spcPts val="0"/>
              </a:spcBef>
              <a:spcAft>
                <a:spcPts val="0"/>
              </a:spcAft>
              <a:buSzPts val="1400"/>
              <a:buAutoNum type="arabicPeriod"/>
              <a:defRPr/>
            </a:lvl4pPr>
            <a:lvl5pPr indent="-317500" lvl="4" marL="2286000" algn="l">
              <a:lnSpc>
                <a:spcPct val="100000"/>
              </a:lnSpc>
              <a:spcBef>
                <a:spcPts val="0"/>
              </a:spcBef>
              <a:spcAft>
                <a:spcPts val="0"/>
              </a:spcAft>
              <a:buSzPts val="1400"/>
              <a:buAutoNum type="alphaLcPeriod"/>
              <a:defRPr/>
            </a:lvl5pPr>
            <a:lvl6pPr indent="-317500" lvl="5" marL="2743200" algn="l">
              <a:lnSpc>
                <a:spcPct val="100000"/>
              </a:lnSpc>
              <a:spcBef>
                <a:spcPts val="0"/>
              </a:spcBef>
              <a:spcAft>
                <a:spcPts val="0"/>
              </a:spcAft>
              <a:buSzPts val="1400"/>
              <a:buAutoNum type="romanLcPeriod"/>
              <a:defRPr/>
            </a:lvl6pPr>
            <a:lvl7pPr indent="-317500" lvl="6" marL="3200400" algn="l">
              <a:lnSpc>
                <a:spcPct val="100000"/>
              </a:lnSpc>
              <a:spcBef>
                <a:spcPts val="0"/>
              </a:spcBef>
              <a:spcAft>
                <a:spcPts val="0"/>
              </a:spcAft>
              <a:buSzPts val="1400"/>
              <a:buAutoNum type="arabicPeriod"/>
              <a:defRPr/>
            </a:lvl7pPr>
            <a:lvl8pPr indent="-317500" lvl="7" marL="3657600" algn="l">
              <a:lnSpc>
                <a:spcPct val="100000"/>
              </a:lnSpc>
              <a:spcBef>
                <a:spcPts val="0"/>
              </a:spcBef>
              <a:spcAft>
                <a:spcPts val="0"/>
              </a:spcAft>
              <a:buSzPts val="1400"/>
              <a:buAutoNum type="alphaLcPeriod"/>
              <a:defRPr/>
            </a:lvl8pPr>
            <a:lvl9pPr indent="-317500" lvl="8" marL="4114800" algn="l">
              <a:lnSpc>
                <a:spcPct val="100000"/>
              </a:lnSpc>
              <a:spcBef>
                <a:spcPts val="0"/>
              </a:spcBef>
              <a:spcAft>
                <a:spcPts val="0"/>
              </a:spcAft>
              <a:buSzPts val="1400"/>
              <a:buAutoNum type="romanLcPeriod"/>
              <a:defRPr/>
            </a:lvl9pPr>
          </a:lstStyle>
          <a:p/>
        </p:txBody>
      </p:sp>
      <p:grpSp>
        <p:nvGrpSpPr>
          <p:cNvPr id="178" name="Google Shape;178;p14"/>
          <p:cNvGrpSpPr/>
          <p:nvPr/>
        </p:nvGrpSpPr>
        <p:grpSpPr>
          <a:xfrm>
            <a:off x="720072" y="540000"/>
            <a:ext cx="7704093" cy="577207"/>
            <a:chOff x="3667800" y="1583575"/>
            <a:chExt cx="4756200" cy="577207"/>
          </a:xfrm>
        </p:grpSpPr>
        <p:cxnSp>
          <p:nvCxnSpPr>
            <p:cNvPr id="179" name="Google Shape;179;p1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180" name="Google Shape;180;p1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1" name="Shape 181"/>
        <p:cNvGrpSpPr/>
        <p:nvPr/>
      </p:nvGrpSpPr>
      <p:grpSpPr>
        <a:xfrm>
          <a:off x="0" y="0"/>
          <a:ext cx="0" cy="0"/>
          <a:chOff x="0" y="0"/>
          <a:chExt cx="0" cy="0"/>
        </a:xfrm>
      </p:grpSpPr>
      <p:pic>
        <p:nvPicPr>
          <p:cNvPr id="182" name="Google Shape;182;p1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83" name="Google Shape;183;p15"/>
          <p:cNvGrpSpPr/>
          <p:nvPr/>
        </p:nvGrpSpPr>
        <p:grpSpPr>
          <a:xfrm>
            <a:off x="164250" y="145200"/>
            <a:ext cx="8815500" cy="4853100"/>
            <a:chOff x="164250" y="145200"/>
            <a:chExt cx="8815500" cy="4853100"/>
          </a:xfrm>
        </p:grpSpPr>
        <p:sp>
          <p:nvSpPr>
            <p:cNvPr id="184" name="Google Shape;184;p1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6" name="Google Shape;186;p1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87" name="Google Shape;187;p15"/>
          <p:cNvSpPr txBox="1"/>
          <p:nvPr>
            <p:ph type="title"/>
          </p:nvPr>
        </p:nvSpPr>
        <p:spPr>
          <a:xfrm>
            <a:off x="720000" y="543572"/>
            <a:ext cx="7704000" cy="5727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8" name="Google Shape;188;p15"/>
          <p:cNvSpPr txBox="1"/>
          <p:nvPr>
            <p:ph idx="1" type="subTitle"/>
          </p:nvPr>
        </p:nvSpPr>
        <p:spPr>
          <a:xfrm>
            <a:off x="1291075" y="3854700"/>
            <a:ext cx="2907600" cy="74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9" name="Google Shape;189;p15"/>
          <p:cNvSpPr txBox="1"/>
          <p:nvPr>
            <p:ph idx="2" type="subTitle"/>
          </p:nvPr>
        </p:nvSpPr>
        <p:spPr>
          <a:xfrm>
            <a:off x="4945950" y="3854700"/>
            <a:ext cx="2907600" cy="74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0" name="Google Shape;190;p15"/>
          <p:cNvSpPr txBox="1"/>
          <p:nvPr>
            <p:ph idx="3" type="subTitle"/>
          </p:nvPr>
        </p:nvSpPr>
        <p:spPr>
          <a:xfrm>
            <a:off x="1291081" y="3308670"/>
            <a:ext cx="2907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1" sz="2000">
                <a:latin typeface="Arvo"/>
                <a:ea typeface="Arvo"/>
                <a:cs typeface="Arvo"/>
                <a:sym typeface="Arvo"/>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91" name="Google Shape;191;p15"/>
          <p:cNvSpPr txBox="1"/>
          <p:nvPr>
            <p:ph idx="4" type="subTitle"/>
          </p:nvPr>
        </p:nvSpPr>
        <p:spPr>
          <a:xfrm>
            <a:off x="4945956" y="3308670"/>
            <a:ext cx="2907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1" sz="2000">
                <a:latin typeface="Arvo"/>
                <a:ea typeface="Arvo"/>
                <a:cs typeface="Arvo"/>
                <a:sym typeface="Arvo"/>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92" name="Shape 192"/>
        <p:cNvGrpSpPr/>
        <p:nvPr/>
      </p:nvGrpSpPr>
      <p:grpSpPr>
        <a:xfrm>
          <a:off x="0" y="0"/>
          <a:ext cx="0" cy="0"/>
          <a:chOff x="0" y="0"/>
          <a:chExt cx="0" cy="0"/>
        </a:xfrm>
      </p:grpSpPr>
      <p:pic>
        <p:nvPicPr>
          <p:cNvPr id="193" name="Google Shape;193;p1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94" name="Google Shape;194;p16"/>
          <p:cNvGrpSpPr/>
          <p:nvPr/>
        </p:nvGrpSpPr>
        <p:grpSpPr>
          <a:xfrm>
            <a:off x="164250" y="145200"/>
            <a:ext cx="8815500" cy="4853100"/>
            <a:chOff x="164250" y="145200"/>
            <a:chExt cx="8815500" cy="4853100"/>
          </a:xfrm>
        </p:grpSpPr>
        <p:sp>
          <p:nvSpPr>
            <p:cNvPr id="195" name="Google Shape;195;p1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7" name="Google Shape;197;p1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98" name="Google Shape;198;p16"/>
          <p:cNvSpPr txBox="1"/>
          <p:nvPr>
            <p:ph type="title"/>
          </p:nvPr>
        </p:nvSpPr>
        <p:spPr>
          <a:xfrm>
            <a:off x="1100950" y="1302183"/>
            <a:ext cx="3473100" cy="134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9" name="Google Shape;199;p16"/>
          <p:cNvSpPr txBox="1"/>
          <p:nvPr>
            <p:ph idx="1" type="subTitle"/>
          </p:nvPr>
        </p:nvSpPr>
        <p:spPr>
          <a:xfrm>
            <a:off x="1100950" y="2661472"/>
            <a:ext cx="3473100" cy="150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0" name="Shape 200"/>
        <p:cNvGrpSpPr/>
        <p:nvPr/>
      </p:nvGrpSpPr>
      <p:grpSpPr>
        <a:xfrm>
          <a:off x="0" y="0"/>
          <a:ext cx="0" cy="0"/>
          <a:chOff x="0" y="0"/>
          <a:chExt cx="0" cy="0"/>
        </a:xfrm>
      </p:grpSpPr>
      <p:pic>
        <p:nvPicPr>
          <p:cNvPr id="201" name="Google Shape;201;p1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02" name="Google Shape;202;p17"/>
          <p:cNvGrpSpPr/>
          <p:nvPr/>
        </p:nvGrpSpPr>
        <p:grpSpPr>
          <a:xfrm>
            <a:off x="164250" y="145200"/>
            <a:ext cx="8815500" cy="4853100"/>
            <a:chOff x="164250" y="145200"/>
            <a:chExt cx="8815500" cy="4853100"/>
          </a:xfrm>
        </p:grpSpPr>
        <p:sp>
          <p:nvSpPr>
            <p:cNvPr id="203" name="Google Shape;203;p1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Google Shape;205;p17"/>
          <p:cNvSpPr txBox="1"/>
          <p:nvPr>
            <p:ph type="title"/>
          </p:nvPr>
        </p:nvSpPr>
        <p:spPr>
          <a:xfrm>
            <a:off x="4800454" y="3796375"/>
            <a:ext cx="3264000" cy="79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6" name="Shape 206"/>
        <p:cNvGrpSpPr/>
        <p:nvPr/>
      </p:nvGrpSpPr>
      <p:grpSpPr>
        <a:xfrm>
          <a:off x="0" y="0"/>
          <a:ext cx="0" cy="0"/>
          <a:chOff x="0" y="0"/>
          <a:chExt cx="0" cy="0"/>
        </a:xfrm>
      </p:grpSpPr>
      <p:pic>
        <p:nvPicPr>
          <p:cNvPr id="207" name="Google Shape;207;p1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08" name="Google Shape;208;p18"/>
          <p:cNvGrpSpPr/>
          <p:nvPr/>
        </p:nvGrpSpPr>
        <p:grpSpPr>
          <a:xfrm>
            <a:off x="164250" y="145200"/>
            <a:ext cx="8815500" cy="4853100"/>
            <a:chOff x="164250" y="145200"/>
            <a:chExt cx="8815500" cy="4853100"/>
          </a:xfrm>
        </p:grpSpPr>
        <p:sp>
          <p:nvSpPr>
            <p:cNvPr id="209" name="Google Shape;209;p1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1" name="Google Shape;211;p1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12" name="Google Shape;212;p18"/>
          <p:cNvSpPr txBox="1"/>
          <p:nvPr>
            <p:ph hasCustomPrompt="1" type="title"/>
          </p:nvPr>
        </p:nvSpPr>
        <p:spPr>
          <a:xfrm>
            <a:off x="1896250" y="2807350"/>
            <a:ext cx="5347200" cy="11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87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13" name="Google Shape;213;p18"/>
          <p:cNvSpPr txBox="1"/>
          <p:nvPr>
            <p:ph idx="1" type="subTitle"/>
          </p:nvPr>
        </p:nvSpPr>
        <p:spPr>
          <a:xfrm>
            <a:off x="2319325" y="4158575"/>
            <a:ext cx="4509300" cy="31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4" name="Shape 21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215" name="Shape 215"/>
        <p:cNvGrpSpPr/>
        <p:nvPr/>
      </p:nvGrpSpPr>
      <p:grpSpPr>
        <a:xfrm>
          <a:off x="0" y="0"/>
          <a:ext cx="0" cy="0"/>
          <a:chOff x="0" y="0"/>
          <a:chExt cx="0" cy="0"/>
        </a:xfrm>
      </p:grpSpPr>
      <p:pic>
        <p:nvPicPr>
          <p:cNvPr id="216" name="Google Shape;216;p20"/>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17" name="Google Shape;217;p20"/>
          <p:cNvGrpSpPr/>
          <p:nvPr/>
        </p:nvGrpSpPr>
        <p:grpSpPr>
          <a:xfrm>
            <a:off x="164250" y="145200"/>
            <a:ext cx="8815500" cy="4853100"/>
            <a:chOff x="164250" y="145200"/>
            <a:chExt cx="8815500" cy="4853100"/>
          </a:xfrm>
        </p:grpSpPr>
        <p:sp>
          <p:nvSpPr>
            <p:cNvPr id="218" name="Google Shape;218;p20"/>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0"/>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0" name="Google Shape;220;p20"/>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1" name="Google Shape;221;p20"/>
          <p:cNvSpPr txBox="1"/>
          <p:nvPr>
            <p:ph type="title"/>
          </p:nvPr>
        </p:nvSpPr>
        <p:spPr>
          <a:xfrm>
            <a:off x="4475196" y="3245996"/>
            <a:ext cx="3852000" cy="348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22" name="Google Shape;222;p20"/>
          <p:cNvSpPr txBox="1"/>
          <p:nvPr>
            <p:ph idx="1" type="subTitle"/>
          </p:nvPr>
        </p:nvSpPr>
        <p:spPr>
          <a:xfrm>
            <a:off x="4433550" y="1729646"/>
            <a:ext cx="3905100" cy="144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8" name="Google Shape;18;p3"/>
          <p:cNvGrpSpPr/>
          <p:nvPr/>
        </p:nvGrpSpPr>
        <p:grpSpPr>
          <a:xfrm>
            <a:off x="164250" y="145200"/>
            <a:ext cx="8815500" cy="4853100"/>
            <a:chOff x="164250" y="145200"/>
            <a:chExt cx="8815500" cy="4853100"/>
          </a:xfrm>
        </p:grpSpPr>
        <p:sp>
          <p:nvSpPr>
            <p:cNvPr id="19" name="Google Shape;19;p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 name="Google Shape;21;p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 name="Google Shape;22;p3"/>
          <p:cNvSpPr txBox="1"/>
          <p:nvPr>
            <p:ph type="title"/>
          </p:nvPr>
        </p:nvSpPr>
        <p:spPr>
          <a:xfrm>
            <a:off x="3907493" y="1578615"/>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3" name="Google Shape;23;p3"/>
          <p:cNvSpPr txBox="1"/>
          <p:nvPr>
            <p:ph idx="2" type="title"/>
          </p:nvPr>
        </p:nvSpPr>
        <p:spPr>
          <a:xfrm>
            <a:off x="4599561" y="93577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3"/>
          <p:cNvSpPr txBox="1"/>
          <p:nvPr>
            <p:ph idx="1" type="subTitle"/>
          </p:nvPr>
        </p:nvSpPr>
        <p:spPr>
          <a:xfrm>
            <a:off x="3907493" y="2032690"/>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3" type="title"/>
          </p:nvPr>
        </p:nvSpPr>
        <p:spPr>
          <a:xfrm>
            <a:off x="6350393" y="1578611"/>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6" name="Google Shape;26;p3"/>
          <p:cNvSpPr txBox="1"/>
          <p:nvPr>
            <p:ph idx="4" type="title"/>
          </p:nvPr>
        </p:nvSpPr>
        <p:spPr>
          <a:xfrm>
            <a:off x="7050143" y="93577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 name="Google Shape;27;p3"/>
          <p:cNvSpPr txBox="1"/>
          <p:nvPr>
            <p:ph idx="5" type="subTitle"/>
          </p:nvPr>
        </p:nvSpPr>
        <p:spPr>
          <a:xfrm>
            <a:off x="6350393" y="2028615"/>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6" type="title"/>
          </p:nvPr>
        </p:nvSpPr>
        <p:spPr>
          <a:xfrm>
            <a:off x="3907493" y="3572193"/>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 name="Google Shape;29;p3"/>
          <p:cNvSpPr txBox="1"/>
          <p:nvPr>
            <p:ph idx="7" type="title"/>
          </p:nvPr>
        </p:nvSpPr>
        <p:spPr>
          <a:xfrm>
            <a:off x="4607243" y="292276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3"/>
          <p:cNvSpPr txBox="1"/>
          <p:nvPr>
            <p:ph idx="8" type="subTitle"/>
          </p:nvPr>
        </p:nvSpPr>
        <p:spPr>
          <a:xfrm>
            <a:off x="3907493" y="4026118"/>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9" type="title"/>
          </p:nvPr>
        </p:nvSpPr>
        <p:spPr>
          <a:xfrm>
            <a:off x="6350393" y="3568118"/>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2" name="Google Shape;32;p3"/>
          <p:cNvSpPr txBox="1"/>
          <p:nvPr>
            <p:ph idx="13" type="title"/>
          </p:nvPr>
        </p:nvSpPr>
        <p:spPr>
          <a:xfrm>
            <a:off x="7050143" y="2918686"/>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3"/>
          <p:cNvSpPr txBox="1"/>
          <p:nvPr>
            <p:ph idx="14" type="subTitle"/>
          </p:nvPr>
        </p:nvSpPr>
        <p:spPr>
          <a:xfrm>
            <a:off x="6350393" y="4022043"/>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
          <p:cNvSpPr txBox="1"/>
          <p:nvPr>
            <p:ph idx="15" type="title"/>
          </p:nvPr>
        </p:nvSpPr>
        <p:spPr>
          <a:xfrm>
            <a:off x="720000" y="734371"/>
            <a:ext cx="2899800" cy="91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
    <p:spTree>
      <p:nvGrpSpPr>
        <p:cNvPr id="223" name="Shape 223"/>
        <p:cNvGrpSpPr/>
        <p:nvPr/>
      </p:nvGrpSpPr>
      <p:grpSpPr>
        <a:xfrm>
          <a:off x="0" y="0"/>
          <a:ext cx="0" cy="0"/>
          <a:chOff x="0" y="0"/>
          <a:chExt cx="0" cy="0"/>
        </a:xfrm>
      </p:grpSpPr>
      <p:pic>
        <p:nvPicPr>
          <p:cNvPr id="224" name="Google Shape;224;p21"/>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25" name="Google Shape;225;p21"/>
          <p:cNvGrpSpPr/>
          <p:nvPr/>
        </p:nvGrpSpPr>
        <p:grpSpPr>
          <a:xfrm>
            <a:off x="164250" y="145200"/>
            <a:ext cx="8815500" cy="4853100"/>
            <a:chOff x="164250" y="145200"/>
            <a:chExt cx="8815500" cy="4853100"/>
          </a:xfrm>
        </p:grpSpPr>
        <p:sp>
          <p:nvSpPr>
            <p:cNvPr id="226" name="Google Shape;226;p21"/>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1"/>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8" name="Google Shape;228;p21"/>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9" name="Google Shape;229;p21"/>
          <p:cNvSpPr txBox="1"/>
          <p:nvPr>
            <p:ph type="title"/>
          </p:nvPr>
        </p:nvSpPr>
        <p:spPr>
          <a:xfrm>
            <a:off x="4568826" y="1370925"/>
            <a:ext cx="3405300" cy="199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0" name="Google Shape;230;p21"/>
          <p:cNvSpPr txBox="1"/>
          <p:nvPr>
            <p:ph idx="1" type="subTitle"/>
          </p:nvPr>
        </p:nvSpPr>
        <p:spPr>
          <a:xfrm>
            <a:off x="4568836" y="3411596"/>
            <a:ext cx="3692400" cy="66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
    <p:spTree>
      <p:nvGrpSpPr>
        <p:cNvPr id="231" name="Shape 231"/>
        <p:cNvGrpSpPr/>
        <p:nvPr/>
      </p:nvGrpSpPr>
      <p:grpSpPr>
        <a:xfrm>
          <a:off x="0" y="0"/>
          <a:ext cx="0" cy="0"/>
          <a:chOff x="0" y="0"/>
          <a:chExt cx="0" cy="0"/>
        </a:xfrm>
      </p:grpSpPr>
      <p:pic>
        <p:nvPicPr>
          <p:cNvPr id="232" name="Google Shape;232;p2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33" name="Google Shape;233;p22"/>
          <p:cNvGrpSpPr/>
          <p:nvPr/>
        </p:nvGrpSpPr>
        <p:grpSpPr>
          <a:xfrm>
            <a:off x="164250" y="145200"/>
            <a:ext cx="8815500" cy="4853100"/>
            <a:chOff x="164250" y="145200"/>
            <a:chExt cx="8815500" cy="4853100"/>
          </a:xfrm>
        </p:grpSpPr>
        <p:sp>
          <p:nvSpPr>
            <p:cNvPr id="234" name="Google Shape;234;p2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6" name="Google Shape;236;p2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37" name="Google Shape;237;p22"/>
          <p:cNvSpPr txBox="1"/>
          <p:nvPr>
            <p:ph type="title"/>
          </p:nvPr>
        </p:nvSpPr>
        <p:spPr>
          <a:xfrm>
            <a:off x="956747" y="1565529"/>
            <a:ext cx="3471000" cy="69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238" name="Google Shape;238;p22"/>
          <p:cNvSpPr txBox="1"/>
          <p:nvPr>
            <p:ph idx="1" type="subTitle"/>
          </p:nvPr>
        </p:nvSpPr>
        <p:spPr>
          <a:xfrm>
            <a:off x="956747" y="2290654"/>
            <a:ext cx="3471000" cy="12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41" name="Google Shape;241;p23"/>
          <p:cNvGrpSpPr/>
          <p:nvPr/>
        </p:nvGrpSpPr>
        <p:grpSpPr>
          <a:xfrm>
            <a:off x="164250" y="145200"/>
            <a:ext cx="8815500" cy="4853100"/>
            <a:chOff x="164250" y="145200"/>
            <a:chExt cx="8815500" cy="4853100"/>
          </a:xfrm>
        </p:grpSpPr>
        <p:sp>
          <p:nvSpPr>
            <p:cNvPr id="242" name="Google Shape;242;p2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4" name="Google Shape;244;p2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45" name="Google Shape;245;p23"/>
          <p:cNvSpPr txBox="1"/>
          <p:nvPr>
            <p:ph type="title"/>
          </p:nvPr>
        </p:nvSpPr>
        <p:spPr>
          <a:xfrm>
            <a:off x="720000" y="54357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6" name="Google Shape;246;p23"/>
          <p:cNvSpPr txBox="1"/>
          <p:nvPr>
            <p:ph idx="1" type="body"/>
          </p:nvPr>
        </p:nvSpPr>
        <p:spPr>
          <a:xfrm>
            <a:off x="720000" y="1277800"/>
            <a:ext cx="3852000" cy="3325500"/>
          </a:xfrm>
          <a:prstGeom prst="rect">
            <a:avLst/>
          </a:prstGeom>
          <a:noFill/>
          <a:ln>
            <a:noFill/>
          </a:ln>
        </p:spPr>
        <p:txBody>
          <a:bodyPr anchorCtr="0" anchor="b"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47" name="Google Shape;247;p23"/>
          <p:cNvSpPr txBox="1"/>
          <p:nvPr>
            <p:ph idx="2" type="body"/>
          </p:nvPr>
        </p:nvSpPr>
        <p:spPr>
          <a:xfrm>
            <a:off x="4572000" y="1278075"/>
            <a:ext cx="3852000" cy="1697100"/>
          </a:xfrm>
          <a:prstGeom prst="rect">
            <a:avLst/>
          </a:prstGeom>
          <a:noFill/>
          <a:ln>
            <a:noFill/>
          </a:ln>
        </p:spPr>
        <p:txBody>
          <a:bodyPr anchorCtr="0" anchor="b"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248" name="Google Shape;248;p23"/>
          <p:cNvGrpSpPr/>
          <p:nvPr/>
        </p:nvGrpSpPr>
        <p:grpSpPr>
          <a:xfrm>
            <a:off x="720072" y="540000"/>
            <a:ext cx="7704093" cy="577207"/>
            <a:chOff x="3667800" y="1583575"/>
            <a:chExt cx="4756200" cy="577207"/>
          </a:xfrm>
        </p:grpSpPr>
        <p:cxnSp>
          <p:nvCxnSpPr>
            <p:cNvPr id="249" name="Google Shape;249;p2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50" name="Google Shape;250;p2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251" name="Shape 251"/>
        <p:cNvGrpSpPr/>
        <p:nvPr/>
      </p:nvGrpSpPr>
      <p:grpSpPr>
        <a:xfrm>
          <a:off x="0" y="0"/>
          <a:ext cx="0" cy="0"/>
          <a:chOff x="0" y="0"/>
          <a:chExt cx="0" cy="0"/>
        </a:xfrm>
      </p:grpSpPr>
      <p:pic>
        <p:nvPicPr>
          <p:cNvPr id="252" name="Google Shape;252;p2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53" name="Google Shape;253;p24"/>
          <p:cNvGrpSpPr/>
          <p:nvPr/>
        </p:nvGrpSpPr>
        <p:grpSpPr>
          <a:xfrm>
            <a:off x="164250" y="145200"/>
            <a:ext cx="8815500" cy="4853100"/>
            <a:chOff x="164250" y="145200"/>
            <a:chExt cx="8815500" cy="4853100"/>
          </a:xfrm>
        </p:grpSpPr>
        <p:sp>
          <p:nvSpPr>
            <p:cNvPr id="254" name="Google Shape;254;p2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6" name="Google Shape;256;p2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57" name="Google Shape;257;p24"/>
          <p:cNvSpPr txBox="1"/>
          <p:nvPr>
            <p:ph type="title"/>
          </p:nvPr>
        </p:nvSpPr>
        <p:spPr>
          <a:xfrm>
            <a:off x="720000" y="541786"/>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8" name="Google Shape;258;p24"/>
          <p:cNvSpPr txBox="1"/>
          <p:nvPr>
            <p:ph idx="1" type="body"/>
          </p:nvPr>
        </p:nvSpPr>
        <p:spPr>
          <a:xfrm>
            <a:off x="720000" y="1596525"/>
            <a:ext cx="3597300" cy="2639400"/>
          </a:xfrm>
          <a:prstGeom prst="rect">
            <a:avLst/>
          </a:prstGeom>
          <a:noFill/>
          <a:ln>
            <a:noFill/>
          </a:ln>
        </p:spPr>
        <p:txBody>
          <a:bodyPr anchorCtr="0" anchor="b"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59" name="Google Shape;259;p24"/>
          <p:cNvSpPr txBox="1"/>
          <p:nvPr>
            <p:ph idx="2" type="body"/>
          </p:nvPr>
        </p:nvSpPr>
        <p:spPr>
          <a:xfrm>
            <a:off x="4826700" y="1596525"/>
            <a:ext cx="3597300" cy="2639400"/>
          </a:xfrm>
          <a:prstGeom prst="rect">
            <a:avLst/>
          </a:prstGeom>
          <a:noFill/>
          <a:ln>
            <a:noFill/>
          </a:ln>
        </p:spPr>
        <p:txBody>
          <a:bodyPr anchorCtr="0" anchor="b"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260" name="Google Shape;260;p24"/>
          <p:cNvGrpSpPr/>
          <p:nvPr/>
        </p:nvGrpSpPr>
        <p:grpSpPr>
          <a:xfrm>
            <a:off x="720072" y="540000"/>
            <a:ext cx="7704093" cy="577207"/>
            <a:chOff x="3667800" y="1583575"/>
            <a:chExt cx="4756200" cy="577207"/>
          </a:xfrm>
        </p:grpSpPr>
        <p:cxnSp>
          <p:nvCxnSpPr>
            <p:cNvPr id="261" name="Google Shape;261;p2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62" name="Google Shape;262;p2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_1">
    <p:spTree>
      <p:nvGrpSpPr>
        <p:cNvPr id="263" name="Shape 263"/>
        <p:cNvGrpSpPr/>
        <p:nvPr/>
      </p:nvGrpSpPr>
      <p:grpSpPr>
        <a:xfrm>
          <a:off x="0" y="0"/>
          <a:ext cx="0" cy="0"/>
          <a:chOff x="0" y="0"/>
          <a:chExt cx="0" cy="0"/>
        </a:xfrm>
      </p:grpSpPr>
      <p:pic>
        <p:nvPicPr>
          <p:cNvPr id="264" name="Google Shape;264;p2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65" name="Google Shape;265;p25"/>
          <p:cNvGrpSpPr/>
          <p:nvPr/>
        </p:nvGrpSpPr>
        <p:grpSpPr>
          <a:xfrm>
            <a:off x="164250" y="145200"/>
            <a:ext cx="8815500" cy="4853100"/>
            <a:chOff x="164250" y="145200"/>
            <a:chExt cx="8815500" cy="4853100"/>
          </a:xfrm>
        </p:grpSpPr>
        <p:sp>
          <p:nvSpPr>
            <p:cNvPr id="266" name="Google Shape;266;p2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8" name="Google Shape;268;p2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69" name="Google Shape;269;p25"/>
          <p:cNvSpPr txBox="1"/>
          <p:nvPr>
            <p:ph type="title"/>
          </p:nvPr>
        </p:nvSpPr>
        <p:spPr>
          <a:xfrm>
            <a:off x="1626529" y="2950200"/>
            <a:ext cx="1894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45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70" name="Google Shape;270;p25"/>
          <p:cNvSpPr txBox="1"/>
          <p:nvPr>
            <p:ph idx="1" type="subTitle"/>
          </p:nvPr>
        </p:nvSpPr>
        <p:spPr>
          <a:xfrm>
            <a:off x="1628900" y="4084500"/>
            <a:ext cx="1894800" cy="51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1" name="Google Shape;271;p25"/>
          <p:cNvSpPr txBox="1"/>
          <p:nvPr>
            <p:ph idx="2" type="title"/>
          </p:nvPr>
        </p:nvSpPr>
        <p:spPr>
          <a:xfrm>
            <a:off x="5616071" y="2950200"/>
            <a:ext cx="1892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45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72" name="Google Shape;272;p25"/>
          <p:cNvSpPr txBox="1"/>
          <p:nvPr>
            <p:ph idx="3" type="subTitle"/>
          </p:nvPr>
        </p:nvSpPr>
        <p:spPr>
          <a:xfrm>
            <a:off x="5618426" y="4084500"/>
            <a:ext cx="1892400" cy="51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3" name="Google Shape;273;p25"/>
          <p:cNvSpPr txBox="1"/>
          <p:nvPr>
            <p:ph idx="4" type="subTitle"/>
          </p:nvPr>
        </p:nvSpPr>
        <p:spPr>
          <a:xfrm>
            <a:off x="1628893" y="3619200"/>
            <a:ext cx="1894800" cy="38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Hind"/>
              <a:buNone/>
              <a:defRPr b="1" sz="2000">
                <a:latin typeface="Arvo"/>
                <a:ea typeface="Arvo"/>
                <a:cs typeface="Arvo"/>
                <a:sym typeface="Arvo"/>
              </a:defRPr>
            </a:lvl1pPr>
            <a:lvl2pPr lvl="1" algn="ctr">
              <a:lnSpc>
                <a:spcPct val="100000"/>
              </a:lnSpc>
              <a:spcBef>
                <a:spcPts val="0"/>
              </a:spcBef>
              <a:spcAft>
                <a:spcPts val="0"/>
              </a:spcAft>
              <a:buSzPts val="2000"/>
              <a:buFont typeface="Hind"/>
              <a:buNone/>
              <a:defRPr b="1" sz="2000">
                <a:latin typeface="Hind"/>
                <a:ea typeface="Hind"/>
                <a:cs typeface="Hind"/>
                <a:sym typeface="Hind"/>
              </a:defRPr>
            </a:lvl2pPr>
            <a:lvl3pPr lvl="2" algn="ctr">
              <a:lnSpc>
                <a:spcPct val="100000"/>
              </a:lnSpc>
              <a:spcBef>
                <a:spcPts val="0"/>
              </a:spcBef>
              <a:spcAft>
                <a:spcPts val="0"/>
              </a:spcAft>
              <a:buSzPts val="2000"/>
              <a:buFont typeface="Hind"/>
              <a:buNone/>
              <a:defRPr b="1" sz="2000">
                <a:latin typeface="Hind"/>
                <a:ea typeface="Hind"/>
                <a:cs typeface="Hind"/>
                <a:sym typeface="Hind"/>
              </a:defRPr>
            </a:lvl3pPr>
            <a:lvl4pPr lvl="3" algn="ctr">
              <a:lnSpc>
                <a:spcPct val="100000"/>
              </a:lnSpc>
              <a:spcBef>
                <a:spcPts val="0"/>
              </a:spcBef>
              <a:spcAft>
                <a:spcPts val="0"/>
              </a:spcAft>
              <a:buSzPts val="2000"/>
              <a:buFont typeface="Hind"/>
              <a:buNone/>
              <a:defRPr b="1" sz="2000">
                <a:latin typeface="Hind"/>
                <a:ea typeface="Hind"/>
                <a:cs typeface="Hind"/>
                <a:sym typeface="Hind"/>
              </a:defRPr>
            </a:lvl4pPr>
            <a:lvl5pPr lvl="4" algn="ctr">
              <a:lnSpc>
                <a:spcPct val="100000"/>
              </a:lnSpc>
              <a:spcBef>
                <a:spcPts val="0"/>
              </a:spcBef>
              <a:spcAft>
                <a:spcPts val="0"/>
              </a:spcAft>
              <a:buSzPts val="2000"/>
              <a:buFont typeface="Hind"/>
              <a:buNone/>
              <a:defRPr b="1" sz="2000">
                <a:latin typeface="Hind"/>
                <a:ea typeface="Hind"/>
                <a:cs typeface="Hind"/>
                <a:sym typeface="Hind"/>
              </a:defRPr>
            </a:lvl5pPr>
            <a:lvl6pPr lvl="5" algn="ctr">
              <a:lnSpc>
                <a:spcPct val="100000"/>
              </a:lnSpc>
              <a:spcBef>
                <a:spcPts val="0"/>
              </a:spcBef>
              <a:spcAft>
                <a:spcPts val="0"/>
              </a:spcAft>
              <a:buSzPts val="2000"/>
              <a:buFont typeface="Hind"/>
              <a:buNone/>
              <a:defRPr b="1" sz="2000">
                <a:latin typeface="Hind"/>
                <a:ea typeface="Hind"/>
                <a:cs typeface="Hind"/>
                <a:sym typeface="Hind"/>
              </a:defRPr>
            </a:lvl6pPr>
            <a:lvl7pPr lvl="6" algn="ctr">
              <a:lnSpc>
                <a:spcPct val="100000"/>
              </a:lnSpc>
              <a:spcBef>
                <a:spcPts val="0"/>
              </a:spcBef>
              <a:spcAft>
                <a:spcPts val="0"/>
              </a:spcAft>
              <a:buSzPts val="2000"/>
              <a:buFont typeface="Hind"/>
              <a:buNone/>
              <a:defRPr b="1" sz="2000">
                <a:latin typeface="Hind"/>
                <a:ea typeface="Hind"/>
                <a:cs typeface="Hind"/>
                <a:sym typeface="Hind"/>
              </a:defRPr>
            </a:lvl7pPr>
            <a:lvl8pPr lvl="7" algn="ctr">
              <a:lnSpc>
                <a:spcPct val="100000"/>
              </a:lnSpc>
              <a:spcBef>
                <a:spcPts val="0"/>
              </a:spcBef>
              <a:spcAft>
                <a:spcPts val="0"/>
              </a:spcAft>
              <a:buSzPts val="2000"/>
              <a:buFont typeface="Hind"/>
              <a:buNone/>
              <a:defRPr b="1" sz="2000">
                <a:latin typeface="Hind"/>
                <a:ea typeface="Hind"/>
                <a:cs typeface="Hind"/>
                <a:sym typeface="Hind"/>
              </a:defRPr>
            </a:lvl8pPr>
            <a:lvl9pPr lvl="8" algn="ctr">
              <a:lnSpc>
                <a:spcPct val="100000"/>
              </a:lnSpc>
              <a:spcBef>
                <a:spcPts val="0"/>
              </a:spcBef>
              <a:spcAft>
                <a:spcPts val="0"/>
              </a:spcAft>
              <a:buSzPts val="2000"/>
              <a:buFont typeface="Hind"/>
              <a:buNone/>
              <a:defRPr b="1" sz="2000">
                <a:latin typeface="Hind"/>
                <a:ea typeface="Hind"/>
                <a:cs typeface="Hind"/>
                <a:sym typeface="Hind"/>
              </a:defRPr>
            </a:lvl9pPr>
          </a:lstStyle>
          <a:p/>
        </p:txBody>
      </p:sp>
      <p:sp>
        <p:nvSpPr>
          <p:cNvPr id="274" name="Google Shape;274;p25"/>
          <p:cNvSpPr txBox="1"/>
          <p:nvPr>
            <p:ph idx="5" type="subTitle"/>
          </p:nvPr>
        </p:nvSpPr>
        <p:spPr>
          <a:xfrm>
            <a:off x="5618429" y="3619200"/>
            <a:ext cx="1892400" cy="38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Hind"/>
              <a:buNone/>
              <a:defRPr b="1" sz="2000">
                <a:latin typeface="Arvo"/>
                <a:ea typeface="Arvo"/>
                <a:cs typeface="Arvo"/>
                <a:sym typeface="Arvo"/>
              </a:defRPr>
            </a:lvl1pPr>
            <a:lvl2pPr lvl="1" algn="ctr">
              <a:lnSpc>
                <a:spcPct val="100000"/>
              </a:lnSpc>
              <a:spcBef>
                <a:spcPts val="0"/>
              </a:spcBef>
              <a:spcAft>
                <a:spcPts val="0"/>
              </a:spcAft>
              <a:buSzPts val="2000"/>
              <a:buFont typeface="Hind"/>
              <a:buNone/>
              <a:defRPr b="1" sz="2000">
                <a:latin typeface="Hind"/>
                <a:ea typeface="Hind"/>
                <a:cs typeface="Hind"/>
                <a:sym typeface="Hind"/>
              </a:defRPr>
            </a:lvl2pPr>
            <a:lvl3pPr lvl="2" algn="ctr">
              <a:lnSpc>
                <a:spcPct val="100000"/>
              </a:lnSpc>
              <a:spcBef>
                <a:spcPts val="0"/>
              </a:spcBef>
              <a:spcAft>
                <a:spcPts val="0"/>
              </a:spcAft>
              <a:buSzPts val="2000"/>
              <a:buFont typeface="Hind"/>
              <a:buNone/>
              <a:defRPr b="1" sz="2000">
                <a:latin typeface="Hind"/>
                <a:ea typeface="Hind"/>
                <a:cs typeface="Hind"/>
                <a:sym typeface="Hind"/>
              </a:defRPr>
            </a:lvl3pPr>
            <a:lvl4pPr lvl="3" algn="ctr">
              <a:lnSpc>
                <a:spcPct val="100000"/>
              </a:lnSpc>
              <a:spcBef>
                <a:spcPts val="0"/>
              </a:spcBef>
              <a:spcAft>
                <a:spcPts val="0"/>
              </a:spcAft>
              <a:buSzPts val="2000"/>
              <a:buFont typeface="Hind"/>
              <a:buNone/>
              <a:defRPr b="1" sz="2000">
                <a:latin typeface="Hind"/>
                <a:ea typeface="Hind"/>
                <a:cs typeface="Hind"/>
                <a:sym typeface="Hind"/>
              </a:defRPr>
            </a:lvl4pPr>
            <a:lvl5pPr lvl="4" algn="ctr">
              <a:lnSpc>
                <a:spcPct val="100000"/>
              </a:lnSpc>
              <a:spcBef>
                <a:spcPts val="0"/>
              </a:spcBef>
              <a:spcAft>
                <a:spcPts val="0"/>
              </a:spcAft>
              <a:buSzPts val="2000"/>
              <a:buFont typeface="Hind"/>
              <a:buNone/>
              <a:defRPr b="1" sz="2000">
                <a:latin typeface="Hind"/>
                <a:ea typeface="Hind"/>
                <a:cs typeface="Hind"/>
                <a:sym typeface="Hind"/>
              </a:defRPr>
            </a:lvl5pPr>
            <a:lvl6pPr lvl="5" algn="ctr">
              <a:lnSpc>
                <a:spcPct val="100000"/>
              </a:lnSpc>
              <a:spcBef>
                <a:spcPts val="0"/>
              </a:spcBef>
              <a:spcAft>
                <a:spcPts val="0"/>
              </a:spcAft>
              <a:buSzPts val="2000"/>
              <a:buFont typeface="Hind"/>
              <a:buNone/>
              <a:defRPr b="1" sz="2000">
                <a:latin typeface="Hind"/>
                <a:ea typeface="Hind"/>
                <a:cs typeface="Hind"/>
                <a:sym typeface="Hind"/>
              </a:defRPr>
            </a:lvl6pPr>
            <a:lvl7pPr lvl="6" algn="ctr">
              <a:lnSpc>
                <a:spcPct val="100000"/>
              </a:lnSpc>
              <a:spcBef>
                <a:spcPts val="0"/>
              </a:spcBef>
              <a:spcAft>
                <a:spcPts val="0"/>
              </a:spcAft>
              <a:buSzPts val="2000"/>
              <a:buFont typeface="Hind"/>
              <a:buNone/>
              <a:defRPr b="1" sz="2000">
                <a:latin typeface="Hind"/>
                <a:ea typeface="Hind"/>
                <a:cs typeface="Hind"/>
                <a:sym typeface="Hind"/>
              </a:defRPr>
            </a:lvl7pPr>
            <a:lvl8pPr lvl="7" algn="ctr">
              <a:lnSpc>
                <a:spcPct val="100000"/>
              </a:lnSpc>
              <a:spcBef>
                <a:spcPts val="0"/>
              </a:spcBef>
              <a:spcAft>
                <a:spcPts val="0"/>
              </a:spcAft>
              <a:buSzPts val="2000"/>
              <a:buFont typeface="Hind"/>
              <a:buNone/>
              <a:defRPr b="1" sz="2000">
                <a:latin typeface="Hind"/>
                <a:ea typeface="Hind"/>
                <a:cs typeface="Hind"/>
                <a:sym typeface="Hind"/>
              </a:defRPr>
            </a:lvl8pPr>
            <a:lvl9pPr lvl="8" algn="ctr">
              <a:lnSpc>
                <a:spcPct val="100000"/>
              </a:lnSpc>
              <a:spcBef>
                <a:spcPts val="0"/>
              </a:spcBef>
              <a:spcAft>
                <a:spcPts val="0"/>
              </a:spcAft>
              <a:buSzPts val="2000"/>
              <a:buFont typeface="Hind"/>
              <a:buNone/>
              <a:defRPr b="1" sz="2000">
                <a:latin typeface="Hind"/>
                <a:ea typeface="Hind"/>
                <a:cs typeface="Hind"/>
                <a:sym typeface="Hind"/>
              </a:defRPr>
            </a:lvl9pPr>
          </a:lstStyle>
          <a:p/>
        </p:txBody>
      </p:sp>
      <p:sp>
        <p:nvSpPr>
          <p:cNvPr id="275" name="Google Shape;275;p25"/>
          <p:cNvSpPr txBox="1"/>
          <p:nvPr>
            <p:ph idx="6"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76" name="Google Shape;276;p25"/>
          <p:cNvGrpSpPr/>
          <p:nvPr/>
        </p:nvGrpSpPr>
        <p:grpSpPr>
          <a:xfrm>
            <a:off x="720072" y="540000"/>
            <a:ext cx="7704093" cy="577207"/>
            <a:chOff x="3667800" y="1583575"/>
            <a:chExt cx="4756200" cy="577207"/>
          </a:xfrm>
        </p:grpSpPr>
        <p:cxnSp>
          <p:nvCxnSpPr>
            <p:cNvPr id="277" name="Google Shape;277;p2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78" name="Google Shape;278;p2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79" name="Shape 279"/>
        <p:cNvGrpSpPr/>
        <p:nvPr/>
      </p:nvGrpSpPr>
      <p:grpSpPr>
        <a:xfrm>
          <a:off x="0" y="0"/>
          <a:ext cx="0" cy="0"/>
          <a:chOff x="0" y="0"/>
          <a:chExt cx="0" cy="0"/>
        </a:xfrm>
      </p:grpSpPr>
      <p:pic>
        <p:nvPicPr>
          <p:cNvPr id="280" name="Google Shape;280;p2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81" name="Google Shape;281;p26"/>
          <p:cNvGrpSpPr/>
          <p:nvPr/>
        </p:nvGrpSpPr>
        <p:grpSpPr>
          <a:xfrm>
            <a:off x="164250" y="145200"/>
            <a:ext cx="8815500" cy="4853100"/>
            <a:chOff x="164250" y="145200"/>
            <a:chExt cx="8815500" cy="4853100"/>
          </a:xfrm>
        </p:grpSpPr>
        <p:sp>
          <p:nvSpPr>
            <p:cNvPr id="282" name="Google Shape;282;p2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4" name="Google Shape;284;p2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85" name="Google Shape;285;p26"/>
          <p:cNvSpPr txBox="1"/>
          <p:nvPr>
            <p:ph type="title"/>
          </p:nvPr>
        </p:nvSpPr>
        <p:spPr>
          <a:xfrm>
            <a:off x="720000" y="543024"/>
            <a:ext cx="3852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86" name="Google Shape;286;p26"/>
          <p:cNvGrpSpPr/>
          <p:nvPr/>
        </p:nvGrpSpPr>
        <p:grpSpPr>
          <a:xfrm>
            <a:off x="720109" y="540020"/>
            <a:ext cx="3852046" cy="577207"/>
            <a:chOff x="3667800" y="1583575"/>
            <a:chExt cx="4756200" cy="577207"/>
          </a:xfrm>
        </p:grpSpPr>
        <p:cxnSp>
          <p:nvCxnSpPr>
            <p:cNvPr id="287" name="Google Shape;287;p2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88" name="Google Shape;288;p2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289" name="Shape 289"/>
        <p:cNvGrpSpPr/>
        <p:nvPr/>
      </p:nvGrpSpPr>
      <p:grpSpPr>
        <a:xfrm>
          <a:off x="0" y="0"/>
          <a:ext cx="0" cy="0"/>
          <a:chOff x="0" y="0"/>
          <a:chExt cx="0" cy="0"/>
        </a:xfrm>
      </p:grpSpPr>
      <p:pic>
        <p:nvPicPr>
          <p:cNvPr id="290" name="Google Shape;290;p2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91" name="Google Shape;291;p27"/>
          <p:cNvGrpSpPr/>
          <p:nvPr/>
        </p:nvGrpSpPr>
        <p:grpSpPr>
          <a:xfrm>
            <a:off x="164250" y="145200"/>
            <a:ext cx="8815500" cy="4853100"/>
            <a:chOff x="164250" y="145200"/>
            <a:chExt cx="8815500" cy="4853100"/>
          </a:xfrm>
        </p:grpSpPr>
        <p:sp>
          <p:nvSpPr>
            <p:cNvPr id="292" name="Google Shape;292;p2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4" name="Google Shape;294;p27"/>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95" name="Google Shape;295;p27"/>
          <p:cNvSpPr txBox="1"/>
          <p:nvPr>
            <p:ph type="title"/>
          </p:nvPr>
        </p:nvSpPr>
        <p:spPr>
          <a:xfrm>
            <a:off x="720000" y="541786"/>
            <a:ext cx="54822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96" name="Google Shape;296;p27"/>
          <p:cNvGrpSpPr/>
          <p:nvPr/>
        </p:nvGrpSpPr>
        <p:grpSpPr>
          <a:xfrm>
            <a:off x="719892" y="540045"/>
            <a:ext cx="5481996" cy="577207"/>
            <a:chOff x="3667800" y="1583575"/>
            <a:chExt cx="4756200" cy="577207"/>
          </a:xfrm>
        </p:grpSpPr>
        <p:cxnSp>
          <p:nvCxnSpPr>
            <p:cNvPr id="297" name="Google Shape;297;p2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98" name="Google Shape;298;p2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99" name="Shape 299"/>
        <p:cNvGrpSpPr/>
        <p:nvPr/>
      </p:nvGrpSpPr>
      <p:grpSpPr>
        <a:xfrm>
          <a:off x="0" y="0"/>
          <a:ext cx="0" cy="0"/>
          <a:chOff x="0" y="0"/>
          <a:chExt cx="0" cy="0"/>
        </a:xfrm>
      </p:grpSpPr>
      <p:pic>
        <p:nvPicPr>
          <p:cNvPr id="300" name="Google Shape;300;p2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01" name="Google Shape;301;p28"/>
          <p:cNvGrpSpPr/>
          <p:nvPr/>
        </p:nvGrpSpPr>
        <p:grpSpPr>
          <a:xfrm>
            <a:off x="164250" y="145200"/>
            <a:ext cx="8815500" cy="4853100"/>
            <a:chOff x="164250" y="145200"/>
            <a:chExt cx="8815500" cy="4853100"/>
          </a:xfrm>
        </p:grpSpPr>
        <p:sp>
          <p:nvSpPr>
            <p:cNvPr id="302" name="Google Shape;302;p2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4" name="Google Shape;304;p2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305" name="Google Shape;305;p28"/>
          <p:cNvSpPr txBox="1"/>
          <p:nvPr>
            <p:ph type="ctrTitle"/>
          </p:nvPr>
        </p:nvSpPr>
        <p:spPr>
          <a:xfrm>
            <a:off x="1143250" y="777066"/>
            <a:ext cx="3155100" cy="9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7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06" name="Google Shape;306;p28"/>
          <p:cNvSpPr txBox="1"/>
          <p:nvPr>
            <p:ph idx="1" type="subTitle"/>
          </p:nvPr>
        </p:nvSpPr>
        <p:spPr>
          <a:xfrm>
            <a:off x="1511379" y="1951275"/>
            <a:ext cx="2400600" cy="13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 name="Google Shape;307;p28"/>
          <p:cNvSpPr txBox="1"/>
          <p:nvPr>
            <p:ph idx="2" type="subTitle"/>
          </p:nvPr>
        </p:nvSpPr>
        <p:spPr>
          <a:xfrm>
            <a:off x="1119100" y="3936671"/>
            <a:ext cx="3203400" cy="2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30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8" name="Google Shape;308;p28"/>
          <p:cNvSpPr txBox="1"/>
          <p:nvPr/>
        </p:nvSpPr>
        <p:spPr>
          <a:xfrm>
            <a:off x="720000" y="4302925"/>
            <a:ext cx="3852000" cy="300600"/>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Anaheim"/>
                <a:ea typeface="Anaheim"/>
                <a:cs typeface="Anaheim"/>
                <a:sym typeface="Anaheim"/>
              </a:rPr>
              <a:t>CREDITS: This presentation template was created by </a:t>
            </a:r>
            <a:r>
              <a:rPr b="1" i="0" lang="en" sz="1000" u="none" cap="none" strike="noStrike">
                <a:solidFill>
                  <a:schemeClr val="hlink"/>
                </a:solidFill>
                <a:uFill>
                  <a:noFill/>
                </a:uFill>
                <a:latin typeface="Anaheim"/>
                <a:ea typeface="Anaheim"/>
                <a:cs typeface="Anaheim"/>
                <a:sym typeface="Anaheim"/>
                <a:hlinkClick r:id="rId3"/>
              </a:rPr>
              <a:t>Slidesgo</a:t>
            </a:r>
            <a:r>
              <a:rPr b="0" i="0" lang="en" sz="1000" u="none" cap="none" strike="noStrike">
                <a:solidFill>
                  <a:schemeClr val="dk1"/>
                </a:solidFill>
                <a:latin typeface="Anaheim"/>
                <a:ea typeface="Anaheim"/>
                <a:cs typeface="Anaheim"/>
                <a:sym typeface="Anaheim"/>
              </a:rPr>
              <a:t>, including icons by </a:t>
            </a:r>
            <a:r>
              <a:rPr b="1" i="0" lang="en" sz="1000" u="none" cap="none" strike="noStrike">
                <a:solidFill>
                  <a:schemeClr val="hlink"/>
                </a:solidFill>
                <a:uFill>
                  <a:noFill/>
                </a:uFill>
                <a:latin typeface="Anaheim"/>
                <a:ea typeface="Anaheim"/>
                <a:cs typeface="Anaheim"/>
                <a:sym typeface="Anaheim"/>
                <a:hlinkClick r:id="rId4"/>
              </a:rPr>
              <a:t>Flaticon</a:t>
            </a:r>
            <a:r>
              <a:rPr b="0" i="0" lang="en" sz="1000" u="none" cap="none" strike="noStrike">
                <a:solidFill>
                  <a:schemeClr val="dk1"/>
                </a:solidFill>
                <a:latin typeface="Anaheim"/>
                <a:ea typeface="Anaheim"/>
                <a:cs typeface="Anaheim"/>
                <a:sym typeface="Anaheim"/>
              </a:rPr>
              <a:t> and infographics &amp; images by </a:t>
            </a:r>
            <a:r>
              <a:rPr b="1" i="0" lang="en" sz="1000" u="none" cap="none" strike="noStrike">
                <a:solidFill>
                  <a:schemeClr val="hlink"/>
                </a:solidFill>
                <a:uFill>
                  <a:noFill/>
                </a:uFill>
                <a:latin typeface="Anaheim"/>
                <a:ea typeface="Anaheim"/>
                <a:cs typeface="Anaheim"/>
                <a:sym typeface="Anaheim"/>
                <a:hlinkClick r:id="rId5"/>
              </a:rPr>
              <a:t>Freepik</a:t>
            </a:r>
            <a:endParaRPr b="1" i="0" sz="1400" u="none" cap="none" strike="noStrike">
              <a:solidFill>
                <a:schemeClr val="dk1"/>
              </a:solidFill>
              <a:latin typeface="Anaheim"/>
              <a:ea typeface="Anaheim"/>
              <a:cs typeface="Anaheim"/>
              <a:sym typeface="Anahe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_1">
    <p:spTree>
      <p:nvGrpSpPr>
        <p:cNvPr id="309" name="Shape 309"/>
        <p:cNvGrpSpPr/>
        <p:nvPr/>
      </p:nvGrpSpPr>
      <p:grpSpPr>
        <a:xfrm>
          <a:off x="0" y="0"/>
          <a:ext cx="0" cy="0"/>
          <a:chOff x="0" y="0"/>
          <a:chExt cx="0" cy="0"/>
        </a:xfrm>
      </p:grpSpPr>
      <p:pic>
        <p:nvPicPr>
          <p:cNvPr id="310" name="Google Shape;310;p29"/>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11" name="Google Shape;311;p29"/>
          <p:cNvGrpSpPr/>
          <p:nvPr/>
        </p:nvGrpSpPr>
        <p:grpSpPr>
          <a:xfrm>
            <a:off x="164250" y="145200"/>
            <a:ext cx="8815500" cy="4853100"/>
            <a:chOff x="164250" y="145200"/>
            <a:chExt cx="8815500" cy="4853100"/>
          </a:xfrm>
        </p:grpSpPr>
        <p:sp>
          <p:nvSpPr>
            <p:cNvPr id="312" name="Google Shape;312;p29"/>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9"/>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4" name="Google Shape;314;p29"/>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5" name="Shape 35"/>
        <p:cNvGrpSpPr/>
        <p:nvPr/>
      </p:nvGrpSpPr>
      <p:grpSpPr>
        <a:xfrm>
          <a:off x="0" y="0"/>
          <a:ext cx="0" cy="0"/>
          <a:chOff x="0" y="0"/>
          <a:chExt cx="0" cy="0"/>
        </a:xfrm>
      </p:grpSpPr>
      <p:pic>
        <p:nvPicPr>
          <p:cNvPr id="36" name="Google Shape;36;p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7" name="Google Shape;37;p4"/>
          <p:cNvGrpSpPr/>
          <p:nvPr/>
        </p:nvGrpSpPr>
        <p:grpSpPr>
          <a:xfrm>
            <a:off x="164250" y="145200"/>
            <a:ext cx="8815500" cy="4853100"/>
            <a:chOff x="164250" y="145200"/>
            <a:chExt cx="8815500" cy="4853100"/>
          </a:xfrm>
        </p:grpSpPr>
        <p:sp>
          <p:nvSpPr>
            <p:cNvPr id="38" name="Google Shape;38;p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 name="Google Shape;40;p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41" name="Google Shape;41;p4"/>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4"/>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3" name="Google Shape;43;p4"/>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4"/>
          <p:cNvSpPr txBox="1"/>
          <p:nvPr>
            <p:ph idx="3" type="title"/>
          </p:nvPr>
        </p:nvSpPr>
        <p:spPr>
          <a:xfrm>
            <a:off x="3684029" y="3529450"/>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5" name="Google Shape;45;p4"/>
          <p:cNvSpPr txBox="1"/>
          <p:nvPr>
            <p:ph idx="4" type="subTitle"/>
          </p:nvPr>
        </p:nvSpPr>
        <p:spPr>
          <a:xfrm>
            <a:off x="3684029" y="4115975"/>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4"/>
          <p:cNvSpPr txBox="1"/>
          <p:nvPr>
            <p:ph idx="5" type="title"/>
          </p:nvPr>
        </p:nvSpPr>
        <p:spPr>
          <a:xfrm>
            <a:off x="6366586" y="2998125"/>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7" name="Google Shape;47;p4"/>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50" name="Google Shape;50;p5"/>
          <p:cNvGrpSpPr/>
          <p:nvPr/>
        </p:nvGrpSpPr>
        <p:grpSpPr>
          <a:xfrm>
            <a:off x="164250" y="145200"/>
            <a:ext cx="8815500" cy="4853100"/>
            <a:chOff x="164250" y="145200"/>
            <a:chExt cx="8815500" cy="4853100"/>
          </a:xfrm>
        </p:grpSpPr>
        <p:sp>
          <p:nvSpPr>
            <p:cNvPr id="51" name="Google Shape;51;p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3" name="Google Shape;53;p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54" name="Google Shape;54;p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55" name="Google Shape;55;p5"/>
          <p:cNvGrpSpPr/>
          <p:nvPr/>
        </p:nvGrpSpPr>
        <p:grpSpPr>
          <a:xfrm>
            <a:off x="720072" y="540000"/>
            <a:ext cx="7704093" cy="577207"/>
            <a:chOff x="3667800" y="1583575"/>
            <a:chExt cx="4756200" cy="577207"/>
          </a:xfrm>
        </p:grpSpPr>
        <p:cxnSp>
          <p:nvCxnSpPr>
            <p:cNvPr id="56" name="Google Shape;56;p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7" name="Google Shape;57;p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58" name="Shape 58"/>
        <p:cNvGrpSpPr/>
        <p:nvPr/>
      </p:nvGrpSpPr>
      <p:grpSpPr>
        <a:xfrm>
          <a:off x="0" y="0"/>
          <a:ext cx="0" cy="0"/>
          <a:chOff x="0" y="0"/>
          <a:chExt cx="0" cy="0"/>
        </a:xfrm>
      </p:grpSpPr>
      <p:pic>
        <p:nvPicPr>
          <p:cNvPr id="59" name="Google Shape;59;p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60" name="Google Shape;60;p6"/>
          <p:cNvGrpSpPr/>
          <p:nvPr/>
        </p:nvGrpSpPr>
        <p:grpSpPr>
          <a:xfrm>
            <a:off x="164250" y="145200"/>
            <a:ext cx="8815500" cy="4853100"/>
            <a:chOff x="164250" y="145200"/>
            <a:chExt cx="8815500" cy="4853100"/>
          </a:xfrm>
        </p:grpSpPr>
        <p:sp>
          <p:nvSpPr>
            <p:cNvPr id="61" name="Google Shape;61;p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 name="Google Shape;63;p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64" name="Google Shape;64;p6"/>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6"/>
          <p:cNvSpPr txBox="1"/>
          <p:nvPr>
            <p:ph idx="2" type="title"/>
          </p:nvPr>
        </p:nvSpPr>
        <p:spPr>
          <a:xfrm>
            <a:off x="720000"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6" name="Google Shape;66;p6"/>
          <p:cNvSpPr txBox="1"/>
          <p:nvPr>
            <p:ph idx="1" type="subTitle"/>
          </p:nvPr>
        </p:nvSpPr>
        <p:spPr>
          <a:xfrm>
            <a:off x="720000"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6"/>
          <p:cNvSpPr txBox="1"/>
          <p:nvPr>
            <p:ph idx="3" type="title"/>
          </p:nvPr>
        </p:nvSpPr>
        <p:spPr>
          <a:xfrm>
            <a:off x="3419269"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8" name="Google Shape;68;p6"/>
          <p:cNvSpPr txBox="1"/>
          <p:nvPr>
            <p:ph idx="4" type="subTitle"/>
          </p:nvPr>
        </p:nvSpPr>
        <p:spPr>
          <a:xfrm>
            <a:off x="3419269"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6"/>
          <p:cNvSpPr txBox="1"/>
          <p:nvPr>
            <p:ph idx="5" type="title"/>
          </p:nvPr>
        </p:nvSpPr>
        <p:spPr>
          <a:xfrm>
            <a:off x="720000"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0" name="Google Shape;70;p6"/>
          <p:cNvSpPr txBox="1"/>
          <p:nvPr>
            <p:ph idx="6" type="subTitle"/>
          </p:nvPr>
        </p:nvSpPr>
        <p:spPr>
          <a:xfrm>
            <a:off x="720000"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6"/>
          <p:cNvSpPr txBox="1"/>
          <p:nvPr>
            <p:ph idx="7" type="title"/>
          </p:nvPr>
        </p:nvSpPr>
        <p:spPr>
          <a:xfrm>
            <a:off x="3419269"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2" name="Google Shape;72;p6"/>
          <p:cNvSpPr txBox="1"/>
          <p:nvPr>
            <p:ph idx="8" type="subTitle"/>
          </p:nvPr>
        </p:nvSpPr>
        <p:spPr>
          <a:xfrm>
            <a:off x="3419269"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6"/>
          <p:cNvSpPr txBox="1"/>
          <p:nvPr>
            <p:ph idx="9" type="title"/>
          </p:nvPr>
        </p:nvSpPr>
        <p:spPr>
          <a:xfrm>
            <a:off x="6118545"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4" name="Google Shape;74;p6"/>
          <p:cNvSpPr txBox="1"/>
          <p:nvPr>
            <p:ph idx="13" type="subTitle"/>
          </p:nvPr>
        </p:nvSpPr>
        <p:spPr>
          <a:xfrm>
            <a:off x="6118545"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6"/>
          <p:cNvSpPr txBox="1"/>
          <p:nvPr>
            <p:ph idx="14" type="title"/>
          </p:nvPr>
        </p:nvSpPr>
        <p:spPr>
          <a:xfrm>
            <a:off x="6118545"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6" name="Google Shape;76;p6"/>
          <p:cNvSpPr txBox="1"/>
          <p:nvPr>
            <p:ph idx="15" type="subTitle"/>
          </p:nvPr>
        </p:nvSpPr>
        <p:spPr>
          <a:xfrm>
            <a:off x="6118545"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pic>
        <p:nvPicPr>
          <p:cNvPr id="78" name="Google Shape;78;p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79" name="Google Shape;79;p7"/>
          <p:cNvGrpSpPr/>
          <p:nvPr/>
        </p:nvGrpSpPr>
        <p:grpSpPr>
          <a:xfrm>
            <a:off x="164250" y="145200"/>
            <a:ext cx="8815500" cy="4853100"/>
            <a:chOff x="164250" y="145200"/>
            <a:chExt cx="8815500" cy="4853100"/>
          </a:xfrm>
        </p:grpSpPr>
        <p:sp>
          <p:nvSpPr>
            <p:cNvPr id="80" name="Google Shape;80;p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2" name="Google Shape;82;p7"/>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83" name="Google Shape;83;p7"/>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7"/>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85" name="Google Shape;85;p7"/>
          <p:cNvGrpSpPr/>
          <p:nvPr/>
        </p:nvGrpSpPr>
        <p:grpSpPr>
          <a:xfrm>
            <a:off x="3889553" y="540020"/>
            <a:ext cx="4535037" cy="577207"/>
            <a:chOff x="3667800" y="1583575"/>
            <a:chExt cx="4756200" cy="577207"/>
          </a:xfrm>
        </p:grpSpPr>
        <p:cxnSp>
          <p:nvCxnSpPr>
            <p:cNvPr id="86" name="Google Shape;86;p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7" name="Google Shape;87;p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88" name="Shape 88"/>
        <p:cNvGrpSpPr/>
        <p:nvPr/>
      </p:nvGrpSpPr>
      <p:grpSpPr>
        <a:xfrm>
          <a:off x="0" y="0"/>
          <a:ext cx="0" cy="0"/>
          <a:chOff x="0" y="0"/>
          <a:chExt cx="0" cy="0"/>
        </a:xfrm>
      </p:grpSpPr>
      <p:pic>
        <p:nvPicPr>
          <p:cNvPr id="89" name="Google Shape;89;p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90" name="Google Shape;90;p8"/>
          <p:cNvGrpSpPr/>
          <p:nvPr/>
        </p:nvGrpSpPr>
        <p:grpSpPr>
          <a:xfrm>
            <a:off x="164250" y="145200"/>
            <a:ext cx="8815500" cy="4853100"/>
            <a:chOff x="164250" y="145200"/>
            <a:chExt cx="8815500" cy="4853100"/>
          </a:xfrm>
        </p:grpSpPr>
        <p:sp>
          <p:nvSpPr>
            <p:cNvPr id="91" name="Google Shape;91;p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3" name="Google Shape;93;p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94" name="Google Shape;94;p8"/>
          <p:cNvSpPr txBox="1"/>
          <p:nvPr>
            <p:ph idx="1" type="subTitle"/>
          </p:nvPr>
        </p:nvSpPr>
        <p:spPr>
          <a:xfrm>
            <a:off x="2894422" y="1917431"/>
            <a:ext cx="16344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5" name="Google Shape;95;p8"/>
          <p:cNvSpPr txBox="1"/>
          <p:nvPr>
            <p:ph idx="2" type="subTitle"/>
          </p:nvPr>
        </p:nvSpPr>
        <p:spPr>
          <a:xfrm>
            <a:off x="2894425"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8"/>
          <p:cNvSpPr txBox="1"/>
          <p:nvPr>
            <p:ph idx="3" type="subTitle"/>
          </p:nvPr>
        </p:nvSpPr>
        <p:spPr>
          <a:xfrm>
            <a:off x="4835272" y="1917431"/>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7" name="Google Shape;97;p8"/>
          <p:cNvSpPr txBox="1"/>
          <p:nvPr>
            <p:ph idx="4" type="subTitle"/>
          </p:nvPr>
        </p:nvSpPr>
        <p:spPr>
          <a:xfrm>
            <a:off x="4835275"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8"/>
          <p:cNvSpPr txBox="1"/>
          <p:nvPr>
            <p:ph idx="5" type="subTitle"/>
          </p:nvPr>
        </p:nvSpPr>
        <p:spPr>
          <a:xfrm>
            <a:off x="2894422" y="3478394"/>
            <a:ext cx="16344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9" name="Google Shape;99;p8"/>
          <p:cNvSpPr txBox="1"/>
          <p:nvPr>
            <p:ph idx="6" type="subTitle"/>
          </p:nvPr>
        </p:nvSpPr>
        <p:spPr>
          <a:xfrm>
            <a:off x="2894425" y="3893705"/>
            <a:ext cx="16344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8"/>
          <p:cNvSpPr txBox="1"/>
          <p:nvPr>
            <p:ph idx="7" type="subTitle"/>
          </p:nvPr>
        </p:nvSpPr>
        <p:spPr>
          <a:xfrm>
            <a:off x="4835272" y="3478395"/>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1" name="Google Shape;101;p8"/>
          <p:cNvSpPr txBox="1"/>
          <p:nvPr>
            <p:ph idx="8" type="subTitle"/>
          </p:nvPr>
        </p:nvSpPr>
        <p:spPr>
          <a:xfrm>
            <a:off x="4835274" y="3893706"/>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8"/>
          <p:cNvSpPr txBox="1"/>
          <p:nvPr>
            <p:ph idx="9" type="subTitle"/>
          </p:nvPr>
        </p:nvSpPr>
        <p:spPr>
          <a:xfrm>
            <a:off x="6780647" y="1917431"/>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3" name="Google Shape;103;p8"/>
          <p:cNvSpPr txBox="1"/>
          <p:nvPr>
            <p:ph idx="13" type="subTitle"/>
          </p:nvPr>
        </p:nvSpPr>
        <p:spPr>
          <a:xfrm>
            <a:off x="6780650"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8"/>
          <p:cNvSpPr txBox="1"/>
          <p:nvPr>
            <p:ph idx="14" type="subTitle"/>
          </p:nvPr>
        </p:nvSpPr>
        <p:spPr>
          <a:xfrm>
            <a:off x="6780673" y="3478389"/>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5" name="Google Shape;105;p8"/>
          <p:cNvSpPr txBox="1"/>
          <p:nvPr>
            <p:ph idx="15" type="subTitle"/>
          </p:nvPr>
        </p:nvSpPr>
        <p:spPr>
          <a:xfrm>
            <a:off x="6780675" y="3893705"/>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8"/>
          <p:cNvSpPr txBox="1"/>
          <p:nvPr>
            <p:ph type="title"/>
          </p:nvPr>
        </p:nvSpPr>
        <p:spPr>
          <a:xfrm>
            <a:off x="2894500" y="542381"/>
            <a:ext cx="5529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07" name="Google Shape;107;p8"/>
          <p:cNvGrpSpPr/>
          <p:nvPr/>
        </p:nvGrpSpPr>
        <p:grpSpPr>
          <a:xfrm>
            <a:off x="2894274" y="540020"/>
            <a:ext cx="5529558" cy="577207"/>
            <a:chOff x="3667800" y="1583575"/>
            <a:chExt cx="4756200" cy="577207"/>
          </a:xfrm>
        </p:grpSpPr>
        <p:cxnSp>
          <p:nvCxnSpPr>
            <p:cNvPr id="108" name="Google Shape;108;p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109" name="Google Shape;109;p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10" name="Shape 110"/>
        <p:cNvGrpSpPr/>
        <p:nvPr/>
      </p:nvGrpSpPr>
      <p:grpSpPr>
        <a:xfrm>
          <a:off x="0" y="0"/>
          <a:ext cx="0" cy="0"/>
          <a:chOff x="0" y="0"/>
          <a:chExt cx="0" cy="0"/>
        </a:xfrm>
      </p:grpSpPr>
      <p:pic>
        <p:nvPicPr>
          <p:cNvPr id="111" name="Google Shape;111;p9"/>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12" name="Google Shape;112;p9"/>
          <p:cNvGrpSpPr/>
          <p:nvPr/>
        </p:nvGrpSpPr>
        <p:grpSpPr>
          <a:xfrm>
            <a:off x="164250" y="145200"/>
            <a:ext cx="8815500" cy="4853100"/>
            <a:chOff x="164250" y="145200"/>
            <a:chExt cx="8815500" cy="4853100"/>
          </a:xfrm>
        </p:grpSpPr>
        <p:sp>
          <p:nvSpPr>
            <p:cNvPr id="113" name="Google Shape;113;p9"/>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9"/>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5" name="Google Shape;115;p9"/>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16" name="Google Shape;116;p9"/>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7" name="Google Shape;117;p9"/>
          <p:cNvSpPr txBox="1"/>
          <p:nvPr>
            <p:ph idx="2" type="title"/>
          </p:nvPr>
        </p:nvSpPr>
        <p:spPr>
          <a:xfrm>
            <a:off x="7200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18" name="Google Shape;118;p9"/>
          <p:cNvSpPr txBox="1"/>
          <p:nvPr>
            <p:ph idx="1" type="subTitle"/>
          </p:nvPr>
        </p:nvSpPr>
        <p:spPr>
          <a:xfrm>
            <a:off x="7200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 name="Google Shape;119;p9"/>
          <p:cNvSpPr txBox="1"/>
          <p:nvPr>
            <p:ph idx="3" type="title"/>
          </p:nvPr>
        </p:nvSpPr>
        <p:spPr>
          <a:xfrm>
            <a:off x="34038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0" name="Google Shape;120;p9"/>
          <p:cNvSpPr txBox="1"/>
          <p:nvPr>
            <p:ph idx="4" type="subTitle"/>
          </p:nvPr>
        </p:nvSpPr>
        <p:spPr>
          <a:xfrm>
            <a:off x="34038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9"/>
          <p:cNvSpPr txBox="1"/>
          <p:nvPr>
            <p:ph idx="5" type="title"/>
          </p:nvPr>
        </p:nvSpPr>
        <p:spPr>
          <a:xfrm>
            <a:off x="60876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2" name="Google Shape;122;p9"/>
          <p:cNvSpPr txBox="1"/>
          <p:nvPr>
            <p:ph idx="6" type="subTitle"/>
          </p:nvPr>
        </p:nvSpPr>
        <p:spPr>
          <a:xfrm>
            <a:off x="60876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123" name="Shape 123"/>
        <p:cNvGrpSpPr/>
        <p:nvPr/>
      </p:nvGrpSpPr>
      <p:grpSpPr>
        <a:xfrm>
          <a:off x="0" y="0"/>
          <a:ext cx="0" cy="0"/>
          <a:chOff x="0" y="0"/>
          <a:chExt cx="0" cy="0"/>
        </a:xfrm>
      </p:grpSpPr>
      <p:pic>
        <p:nvPicPr>
          <p:cNvPr id="124" name="Google Shape;124;p10"/>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25" name="Google Shape;125;p10"/>
          <p:cNvGrpSpPr/>
          <p:nvPr/>
        </p:nvGrpSpPr>
        <p:grpSpPr>
          <a:xfrm>
            <a:off x="164250" y="145200"/>
            <a:ext cx="8815500" cy="4853100"/>
            <a:chOff x="164250" y="145200"/>
            <a:chExt cx="8815500" cy="4853100"/>
          </a:xfrm>
        </p:grpSpPr>
        <p:sp>
          <p:nvSpPr>
            <p:cNvPr id="126" name="Google Shape;126;p10"/>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8" name="Google Shape;128;p10"/>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29" name="Google Shape;129;p1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0" name="Google Shape;130;p10"/>
          <p:cNvSpPr txBox="1"/>
          <p:nvPr>
            <p:ph idx="1" type="subTitle"/>
          </p:nvPr>
        </p:nvSpPr>
        <p:spPr>
          <a:xfrm>
            <a:off x="1886925" y="18944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0"/>
          <p:cNvSpPr txBox="1"/>
          <p:nvPr>
            <p:ph idx="2" type="title"/>
          </p:nvPr>
        </p:nvSpPr>
        <p:spPr>
          <a:xfrm>
            <a:off x="1137882" y="1684375"/>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2" name="Google Shape;132;p10"/>
          <p:cNvSpPr txBox="1"/>
          <p:nvPr>
            <p:ph idx="3" type="subTitle"/>
          </p:nvPr>
        </p:nvSpPr>
        <p:spPr>
          <a:xfrm>
            <a:off x="1886925" y="2931693"/>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0"/>
          <p:cNvSpPr txBox="1"/>
          <p:nvPr>
            <p:ph idx="4" type="title"/>
          </p:nvPr>
        </p:nvSpPr>
        <p:spPr>
          <a:xfrm>
            <a:off x="1140453" y="2732610"/>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4" name="Google Shape;134;p10"/>
          <p:cNvSpPr txBox="1"/>
          <p:nvPr>
            <p:ph idx="5" type="subTitle"/>
          </p:nvPr>
        </p:nvSpPr>
        <p:spPr>
          <a:xfrm>
            <a:off x="1886925" y="398733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0"/>
          <p:cNvSpPr txBox="1"/>
          <p:nvPr>
            <p:ph idx="6" type="title"/>
          </p:nvPr>
        </p:nvSpPr>
        <p:spPr>
          <a:xfrm>
            <a:off x="1140453" y="3776666"/>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6" name="Google Shape;136;p10"/>
          <p:cNvSpPr txBox="1"/>
          <p:nvPr>
            <p:ph idx="7" type="subTitle"/>
          </p:nvPr>
        </p:nvSpPr>
        <p:spPr>
          <a:xfrm>
            <a:off x="1886925" y="14757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
        <p:nvSpPr>
          <p:cNvPr id="137" name="Google Shape;137;p10"/>
          <p:cNvSpPr txBox="1"/>
          <p:nvPr>
            <p:ph idx="8" type="subTitle"/>
          </p:nvPr>
        </p:nvSpPr>
        <p:spPr>
          <a:xfrm>
            <a:off x="1886925" y="2506964"/>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
        <p:nvSpPr>
          <p:cNvPr id="138" name="Google Shape;138;p10"/>
          <p:cNvSpPr txBox="1"/>
          <p:nvPr>
            <p:ph idx="9" type="subTitle"/>
          </p:nvPr>
        </p:nvSpPr>
        <p:spPr>
          <a:xfrm>
            <a:off x="1886925" y="35658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Arvo"/>
              <a:buNone/>
              <a:defRPr b="1" i="0" sz="2800" u="none" cap="none" strike="noStrike">
                <a:solidFill>
                  <a:schemeClr val="dk1"/>
                </a:solidFill>
                <a:latin typeface="Arvo"/>
                <a:ea typeface="Arvo"/>
                <a:cs typeface="Arvo"/>
                <a:sym typeface="Arv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1pPr>
            <a:lvl2pPr indent="-317500" lvl="1" marL="9144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2pPr>
            <a:lvl3pPr indent="-317500" lvl="2" marL="13716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3pPr>
            <a:lvl4pPr indent="-317500" lvl="3" marL="18288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4pPr>
            <a:lvl5pPr indent="-317500" lvl="4" marL="22860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5pPr>
            <a:lvl6pPr indent="-317500" lvl="5" marL="27432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6pPr>
            <a:lvl7pPr indent="-317500" lvl="6" marL="32004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7pPr>
            <a:lvl8pPr indent="-317500" lvl="7" marL="36576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8pPr>
            <a:lvl9pPr indent="-317500" lvl="8" marL="41148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46.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3.jpg"/><Relationship Id="rId5"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4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hyperlink" Target="https://github.com/htmw/2024F-pace-super-giants/wiki"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30"/>
          <p:cNvGrpSpPr/>
          <p:nvPr/>
        </p:nvGrpSpPr>
        <p:grpSpPr>
          <a:xfrm>
            <a:off x="3628700" y="3498710"/>
            <a:ext cx="4795305" cy="429010"/>
            <a:chOff x="3628700" y="3051039"/>
            <a:chExt cx="4795305" cy="429010"/>
          </a:xfrm>
        </p:grpSpPr>
        <p:sp>
          <p:nvSpPr>
            <p:cNvPr id="320" name="Google Shape;320;p30"/>
            <p:cNvSpPr/>
            <p:nvPr/>
          </p:nvSpPr>
          <p:spPr>
            <a:xfrm>
              <a:off x="3628700" y="3051039"/>
              <a:ext cx="4795305" cy="429010"/>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0"/>
            <p:cNvSpPr/>
            <p:nvPr/>
          </p:nvSpPr>
          <p:spPr>
            <a:xfrm>
              <a:off x="3914775" y="31886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0"/>
            <p:cNvSpPr/>
            <p:nvPr/>
          </p:nvSpPr>
          <p:spPr>
            <a:xfrm>
              <a:off x="7963565" y="31886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30"/>
          <p:cNvSpPr txBox="1"/>
          <p:nvPr>
            <p:ph type="ctrTitle"/>
          </p:nvPr>
        </p:nvSpPr>
        <p:spPr>
          <a:xfrm>
            <a:off x="3628700" y="1563483"/>
            <a:ext cx="4795200" cy="13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DineWise</a:t>
            </a:r>
            <a:endParaRPr/>
          </a:p>
        </p:txBody>
      </p:sp>
      <p:sp>
        <p:nvSpPr>
          <p:cNvPr id="324" name="Google Shape;324;p30"/>
          <p:cNvSpPr txBox="1"/>
          <p:nvPr>
            <p:ph idx="1" type="subTitle"/>
          </p:nvPr>
        </p:nvSpPr>
        <p:spPr>
          <a:xfrm>
            <a:off x="4029800" y="3487470"/>
            <a:ext cx="3993000" cy="45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chemeClr val="lt1"/>
                </a:solidFill>
              </a:rPr>
              <a:t>Team 2 Pace Super Giants</a:t>
            </a:r>
            <a:endParaRPr>
              <a:solidFill>
                <a:schemeClr val="lt1"/>
              </a:solidFill>
            </a:endParaRPr>
          </a:p>
        </p:txBody>
      </p:sp>
      <p:grpSp>
        <p:nvGrpSpPr>
          <p:cNvPr id="325" name="Google Shape;325;p30"/>
          <p:cNvGrpSpPr/>
          <p:nvPr/>
        </p:nvGrpSpPr>
        <p:grpSpPr>
          <a:xfrm>
            <a:off x="3667800" y="1497845"/>
            <a:ext cx="4756200" cy="1513159"/>
            <a:chOff x="3667800" y="1583575"/>
            <a:chExt cx="4756200" cy="1513159"/>
          </a:xfrm>
        </p:grpSpPr>
        <p:cxnSp>
          <p:nvCxnSpPr>
            <p:cNvPr id="326" name="Google Shape;326;p3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27" name="Google Shape;327;p30"/>
            <p:cNvCxnSpPr/>
            <p:nvPr/>
          </p:nvCxnSpPr>
          <p:spPr>
            <a:xfrm>
              <a:off x="3667800" y="3096734"/>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328" name="Google Shape;328;p30"/>
          <p:cNvPicPr preferRelativeResize="0"/>
          <p:nvPr/>
        </p:nvPicPr>
        <p:blipFill rotWithShape="1">
          <a:blip r:embed="rId3">
            <a:alphaModFix/>
          </a:blip>
          <a:srcRect b="0" l="0" r="0" t="0"/>
          <a:stretch/>
        </p:blipFill>
        <p:spPr>
          <a:xfrm>
            <a:off x="726173" y="543300"/>
            <a:ext cx="2707981" cy="4056900"/>
          </a:xfrm>
          <a:prstGeom prst="rect">
            <a:avLst/>
          </a:prstGeom>
          <a:noFill/>
          <a:ln>
            <a:noFill/>
          </a:ln>
        </p:spPr>
      </p:pic>
      <p:grpSp>
        <p:nvGrpSpPr>
          <p:cNvPr id="329" name="Google Shape;329;p30"/>
          <p:cNvGrpSpPr/>
          <p:nvPr/>
        </p:nvGrpSpPr>
        <p:grpSpPr>
          <a:xfrm>
            <a:off x="3731598" y="1213877"/>
            <a:ext cx="4558528" cy="199222"/>
            <a:chOff x="3679970" y="1299607"/>
            <a:chExt cx="4558528" cy="199222"/>
          </a:xfrm>
        </p:grpSpPr>
        <p:sp>
          <p:nvSpPr>
            <p:cNvPr id="330" name="Google Shape;330;p30"/>
            <p:cNvSpPr/>
            <p:nvPr/>
          </p:nvSpPr>
          <p:spPr>
            <a:xfrm>
              <a:off x="36799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0"/>
            <p:cNvSpPr/>
            <p:nvPr/>
          </p:nvSpPr>
          <p:spPr>
            <a:xfrm>
              <a:off x="40145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0"/>
            <p:cNvSpPr/>
            <p:nvPr/>
          </p:nvSpPr>
          <p:spPr>
            <a:xfrm>
              <a:off x="43491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0"/>
            <p:cNvSpPr/>
            <p:nvPr/>
          </p:nvSpPr>
          <p:spPr>
            <a:xfrm>
              <a:off x="46836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0"/>
            <p:cNvSpPr/>
            <p:nvPr/>
          </p:nvSpPr>
          <p:spPr>
            <a:xfrm>
              <a:off x="50182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0"/>
            <p:cNvSpPr/>
            <p:nvPr/>
          </p:nvSpPr>
          <p:spPr>
            <a:xfrm>
              <a:off x="53528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0"/>
            <p:cNvSpPr/>
            <p:nvPr/>
          </p:nvSpPr>
          <p:spPr>
            <a:xfrm>
              <a:off x="56874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0"/>
            <p:cNvSpPr/>
            <p:nvPr/>
          </p:nvSpPr>
          <p:spPr>
            <a:xfrm>
              <a:off x="60219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0"/>
            <p:cNvSpPr/>
            <p:nvPr/>
          </p:nvSpPr>
          <p:spPr>
            <a:xfrm>
              <a:off x="63565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0"/>
            <p:cNvSpPr/>
            <p:nvPr/>
          </p:nvSpPr>
          <p:spPr>
            <a:xfrm>
              <a:off x="66911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0"/>
            <p:cNvSpPr/>
            <p:nvPr/>
          </p:nvSpPr>
          <p:spPr>
            <a:xfrm>
              <a:off x="70257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0"/>
            <p:cNvSpPr/>
            <p:nvPr/>
          </p:nvSpPr>
          <p:spPr>
            <a:xfrm>
              <a:off x="73602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0"/>
            <p:cNvSpPr/>
            <p:nvPr/>
          </p:nvSpPr>
          <p:spPr>
            <a:xfrm>
              <a:off x="7694870"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0"/>
            <p:cNvSpPr/>
            <p:nvPr/>
          </p:nvSpPr>
          <p:spPr>
            <a:xfrm>
              <a:off x="8029445"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30"/>
          <p:cNvGrpSpPr/>
          <p:nvPr/>
        </p:nvGrpSpPr>
        <p:grpSpPr>
          <a:xfrm>
            <a:off x="3834023" y="3095752"/>
            <a:ext cx="4558528" cy="199222"/>
            <a:chOff x="3679970" y="1299607"/>
            <a:chExt cx="4558528" cy="199222"/>
          </a:xfrm>
        </p:grpSpPr>
        <p:sp>
          <p:nvSpPr>
            <p:cNvPr id="345" name="Google Shape;345;p30"/>
            <p:cNvSpPr/>
            <p:nvPr/>
          </p:nvSpPr>
          <p:spPr>
            <a:xfrm>
              <a:off x="36799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0"/>
            <p:cNvSpPr/>
            <p:nvPr/>
          </p:nvSpPr>
          <p:spPr>
            <a:xfrm>
              <a:off x="40145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0"/>
            <p:cNvSpPr/>
            <p:nvPr/>
          </p:nvSpPr>
          <p:spPr>
            <a:xfrm>
              <a:off x="43491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0"/>
            <p:cNvSpPr/>
            <p:nvPr/>
          </p:nvSpPr>
          <p:spPr>
            <a:xfrm>
              <a:off x="46836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0"/>
            <p:cNvSpPr/>
            <p:nvPr/>
          </p:nvSpPr>
          <p:spPr>
            <a:xfrm>
              <a:off x="50182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0"/>
            <p:cNvSpPr/>
            <p:nvPr/>
          </p:nvSpPr>
          <p:spPr>
            <a:xfrm>
              <a:off x="53528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0"/>
            <p:cNvSpPr/>
            <p:nvPr/>
          </p:nvSpPr>
          <p:spPr>
            <a:xfrm>
              <a:off x="56874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0"/>
            <p:cNvSpPr/>
            <p:nvPr/>
          </p:nvSpPr>
          <p:spPr>
            <a:xfrm>
              <a:off x="60219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0"/>
            <p:cNvSpPr/>
            <p:nvPr/>
          </p:nvSpPr>
          <p:spPr>
            <a:xfrm>
              <a:off x="63565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0"/>
            <p:cNvSpPr/>
            <p:nvPr/>
          </p:nvSpPr>
          <p:spPr>
            <a:xfrm>
              <a:off x="66911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0"/>
            <p:cNvSpPr/>
            <p:nvPr/>
          </p:nvSpPr>
          <p:spPr>
            <a:xfrm>
              <a:off x="70257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0"/>
            <p:cNvSpPr/>
            <p:nvPr/>
          </p:nvSpPr>
          <p:spPr>
            <a:xfrm>
              <a:off x="73602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0"/>
            <p:cNvSpPr/>
            <p:nvPr/>
          </p:nvSpPr>
          <p:spPr>
            <a:xfrm>
              <a:off x="7694870"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0"/>
            <p:cNvSpPr/>
            <p:nvPr/>
          </p:nvSpPr>
          <p:spPr>
            <a:xfrm>
              <a:off x="8029445"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39"/>
          <p:cNvPicPr preferRelativeResize="0"/>
          <p:nvPr/>
        </p:nvPicPr>
        <p:blipFill rotWithShape="1">
          <a:blip r:embed="rId3">
            <a:alphaModFix/>
          </a:blip>
          <a:srcRect b="158" l="0" r="0" t="149"/>
          <a:stretch/>
        </p:blipFill>
        <p:spPr>
          <a:xfrm>
            <a:off x="726175" y="543300"/>
            <a:ext cx="2707974" cy="4056900"/>
          </a:xfrm>
          <a:prstGeom prst="rect">
            <a:avLst/>
          </a:prstGeom>
          <a:noFill/>
          <a:ln>
            <a:noFill/>
          </a:ln>
        </p:spPr>
      </p:pic>
      <p:sp>
        <p:nvSpPr>
          <p:cNvPr id="467" name="Google Shape;467;p39"/>
          <p:cNvSpPr txBox="1"/>
          <p:nvPr>
            <p:ph type="title"/>
          </p:nvPr>
        </p:nvSpPr>
        <p:spPr>
          <a:xfrm>
            <a:off x="37368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Emily</a:t>
            </a:r>
            <a:endParaRPr/>
          </a:p>
        </p:txBody>
      </p:sp>
      <p:sp>
        <p:nvSpPr>
          <p:cNvPr id="468" name="Google Shape;468;p39"/>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Age:</a:t>
            </a:r>
            <a:r>
              <a:rPr lang="en" sz="1300">
                <a:solidFill>
                  <a:srgbClr val="000000"/>
                </a:solidFill>
                <a:latin typeface="Arvo"/>
                <a:ea typeface="Arvo"/>
                <a:cs typeface="Arvo"/>
                <a:sym typeface="Arvo"/>
              </a:rPr>
              <a:t> 21</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Occupation:</a:t>
            </a:r>
            <a:r>
              <a:rPr lang="en" sz="1300">
                <a:solidFill>
                  <a:srgbClr val="000000"/>
                </a:solidFill>
                <a:latin typeface="Arvo"/>
                <a:ea typeface="Arvo"/>
                <a:cs typeface="Arvo"/>
                <a:sym typeface="Arvo"/>
              </a:rPr>
              <a:t> College Student</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Goals:</a:t>
            </a:r>
            <a:r>
              <a:rPr lang="en" sz="1300">
                <a:solidFill>
                  <a:srgbClr val="000000"/>
                </a:solidFill>
                <a:latin typeface="Arvo"/>
                <a:ea typeface="Arvo"/>
                <a:cs typeface="Arvo"/>
                <a:sym typeface="Arvo"/>
              </a:rPr>
              <a:t> Emily wants to enjoy meals at restaurants without exceeding her budget, especially during social outings with friends.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Frustrations:</a:t>
            </a:r>
            <a:r>
              <a:rPr lang="en" sz="1300">
                <a:solidFill>
                  <a:srgbClr val="000000"/>
                </a:solidFill>
                <a:latin typeface="Arvo"/>
                <a:ea typeface="Arvo"/>
                <a:cs typeface="Arvo"/>
                <a:sym typeface="Arvo"/>
              </a:rPr>
              <a:t> High prices during peak times make dining out expensive, and she struggles to find good deals or discounts.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How the app helps:</a:t>
            </a:r>
            <a:r>
              <a:rPr lang="en" sz="1300">
                <a:solidFill>
                  <a:srgbClr val="000000"/>
                </a:solidFill>
                <a:latin typeface="Arvo"/>
                <a:ea typeface="Arvo"/>
                <a:cs typeface="Arvo"/>
                <a:sym typeface="Arvo"/>
              </a:rPr>
              <a:t> The app provides Emily with meal recommendations based on her preferences and budget, while offering her dynamic discounts based on off-peak times or restaurant promotions.</a:t>
            </a:r>
            <a:endParaRPr>
              <a:latin typeface="Arvo"/>
              <a:ea typeface="Arvo"/>
              <a:cs typeface="Arvo"/>
              <a:sym typeface="Ar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0"/>
          <p:cNvSpPr txBox="1"/>
          <p:nvPr>
            <p:ph type="title"/>
          </p:nvPr>
        </p:nvSpPr>
        <p:spPr>
          <a:xfrm>
            <a:off x="22661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MVP</a:t>
            </a:r>
            <a:endParaRPr/>
          </a:p>
        </p:txBody>
      </p:sp>
      <p:sp>
        <p:nvSpPr>
          <p:cNvPr id="474" name="Google Shape;474;p40"/>
          <p:cNvSpPr txBox="1"/>
          <p:nvPr>
            <p:ph idx="1" type="body"/>
          </p:nvPr>
        </p:nvSpPr>
        <p:spPr>
          <a:xfrm>
            <a:off x="2536550" y="1269950"/>
            <a:ext cx="4534800" cy="33192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User and Restaurant Onboarding</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Customer and Restaurant Sign-up</a:t>
            </a:r>
            <a:r>
              <a:rPr lang="en" sz="1000">
                <a:solidFill>
                  <a:srgbClr val="000000"/>
                </a:solidFill>
                <a:latin typeface="Arvo"/>
                <a:ea typeface="Arvo"/>
                <a:cs typeface="Arvo"/>
                <a:sym typeface="Arvo"/>
              </a:rPr>
              <a:t>: Email and social login (Google).</a:t>
            </a:r>
            <a:endParaRPr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Basic Profile Setup</a:t>
            </a:r>
            <a:r>
              <a:rPr lang="en" sz="1000">
                <a:solidFill>
                  <a:srgbClr val="000000"/>
                </a:solidFill>
                <a:latin typeface="Arvo"/>
                <a:ea typeface="Arvo"/>
                <a:cs typeface="Arvo"/>
                <a:sym typeface="Arvo"/>
              </a:rPr>
              <a:t>: Customers set dietary preferences, restaurants onboard basic menu.</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Authentication &amp; Login</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Login/Sign-up</a:t>
            </a:r>
            <a:r>
              <a:rPr lang="en" sz="1000">
                <a:solidFill>
                  <a:srgbClr val="000000"/>
                </a:solidFill>
                <a:latin typeface="Arvo"/>
                <a:ea typeface="Arvo"/>
                <a:cs typeface="Arvo"/>
                <a:sym typeface="Arvo"/>
              </a:rPr>
              <a:t>: Simple email/password or social login.</a:t>
            </a:r>
            <a:endParaRPr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Session Management</a:t>
            </a:r>
            <a:r>
              <a:rPr lang="en" sz="1000">
                <a:solidFill>
                  <a:srgbClr val="000000"/>
                </a:solidFill>
                <a:latin typeface="Arvo"/>
                <a:ea typeface="Arvo"/>
                <a:cs typeface="Arvo"/>
                <a:sym typeface="Arvo"/>
              </a:rPr>
              <a:t>: Basic secure login flow.</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Personalized Menu Recommendations</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ML-powered Recommendations</a:t>
            </a:r>
            <a:r>
              <a:rPr lang="en" sz="1000">
                <a:solidFill>
                  <a:srgbClr val="000000"/>
                </a:solidFill>
                <a:latin typeface="Arvo"/>
                <a:ea typeface="Arvo"/>
                <a:cs typeface="Arvo"/>
                <a:sym typeface="Arvo"/>
              </a:rPr>
              <a:t>: Personalized dish suggestions based on customer preferences.</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Dynamic Pricing</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Real-Time Price Updates</a:t>
            </a:r>
            <a:r>
              <a:rPr lang="en" sz="1000">
                <a:solidFill>
                  <a:srgbClr val="000000"/>
                </a:solidFill>
                <a:latin typeface="Arvo"/>
                <a:ea typeface="Arvo"/>
                <a:cs typeface="Arvo"/>
                <a:sym typeface="Arvo"/>
              </a:rPr>
              <a:t>: Dish prices adjust dynamically based on demand and time of day.</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Basic Order Flow</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Add to Cart &amp; Checkout</a:t>
            </a:r>
            <a:r>
              <a:rPr lang="en" sz="1000">
                <a:solidFill>
                  <a:srgbClr val="000000"/>
                </a:solidFill>
                <a:latin typeface="Arvo"/>
                <a:ea typeface="Arvo"/>
                <a:cs typeface="Arvo"/>
                <a:sym typeface="Arvo"/>
              </a:rPr>
              <a:t>: Users can select dishes, view cart, and place orders.</a:t>
            </a:r>
            <a:endParaRPr sz="1000">
              <a:solidFill>
                <a:srgbClr val="000000"/>
              </a:solidFill>
              <a:latin typeface="Arvo"/>
              <a:ea typeface="Arvo"/>
              <a:cs typeface="Arvo"/>
              <a:sym typeface="Arvo"/>
            </a:endParaRPr>
          </a:p>
          <a:p>
            <a:pPr indent="0" lvl="0" marL="0" rtl="0" algn="l">
              <a:lnSpc>
                <a:spcPct val="100000"/>
              </a:lnSpc>
              <a:spcBef>
                <a:spcPts val="1200"/>
              </a:spcBef>
              <a:spcAft>
                <a:spcPts val="0"/>
              </a:spcAft>
              <a:buSzPts val="1200"/>
              <a:buNone/>
            </a:pPr>
            <a:r>
              <a:t/>
            </a:r>
            <a:endParaRPr b="1" sz="900">
              <a:solidFill>
                <a:srgbClr val="000000"/>
              </a:solidFill>
              <a:latin typeface="Arvo"/>
              <a:ea typeface="Arvo"/>
              <a:cs typeface="Arvo"/>
              <a:sym typeface="Ar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1"/>
          <p:cNvSpPr txBox="1"/>
          <p:nvPr>
            <p:ph idx="2" type="subTitle"/>
          </p:nvPr>
        </p:nvSpPr>
        <p:spPr>
          <a:xfrm>
            <a:off x="2894425" y="2329321"/>
            <a:ext cx="1639200" cy="1084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TypeScript</a:t>
            </a:r>
            <a:endParaRPr/>
          </a:p>
          <a:p>
            <a:pPr indent="-317500" lvl="0" marL="457200" rtl="0" algn="l">
              <a:lnSpc>
                <a:spcPct val="100000"/>
              </a:lnSpc>
              <a:spcBef>
                <a:spcPts val="0"/>
              </a:spcBef>
              <a:spcAft>
                <a:spcPts val="0"/>
              </a:spcAft>
              <a:buSzPts val="1400"/>
              <a:buChar char="●"/>
            </a:pPr>
            <a:r>
              <a:rPr lang="en"/>
              <a:t>Python</a:t>
            </a:r>
            <a:endParaRPr/>
          </a:p>
          <a:p>
            <a:pPr indent="-317500" lvl="0" marL="457200" rtl="0" algn="l">
              <a:lnSpc>
                <a:spcPct val="100000"/>
              </a:lnSpc>
              <a:spcBef>
                <a:spcPts val="0"/>
              </a:spcBef>
              <a:spcAft>
                <a:spcPts val="0"/>
              </a:spcAft>
              <a:buSzPts val="1400"/>
              <a:buChar char="●"/>
            </a:pPr>
            <a:r>
              <a:rPr lang="en"/>
              <a:t>NoSQL</a:t>
            </a:r>
            <a:endParaRPr/>
          </a:p>
        </p:txBody>
      </p:sp>
      <p:sp>
        <p:nvSpPr>
          <p:cNvPr id="480" name="Google Shape;480;p41"/>
          <p:cNvSpPr txBox="1"/>
          <p:nvPr>
            <p:ph idx="4" type="subTitle"/>
          </p:nvPr>
        </p:nvSpPr>
        <p:spPr>
          <a:xfrm>
            <a:off x="4835275" y="2435200"/>
            <a:ext cx="1639200" cy="1217700"/>
          </a:xfrm>
          <a:prstGeom prst="rect">
            <a:avLst/>
          </a:prstGeom>
          <a:noFill/>
          <a:ln>
            <a:noFill/>
          </a:ln>
        </p:spPr>
        <p:txBody>
          <a:bodyPr anchorCtr="0" anchor="ctr" bIns="91425" lIns="91425" spcFirstLastPara="1" rIns="182875" wrap="square" tIns="91425">
            <a:noAutofit/>
          </a:bodyPr>
          <a:lstStyle/>
          <a:p>
            <a:pPr indent="-317500" lvl="0" marL="457200" rtl="0" algn="l">
              <a:lnSpc>
                <a:spcPct val="100000"/>
              </a:lnSpc>
              <a:spcBef>
                <a:spcPts val="0"/>
              </a:spcBef>
              <a:spcAft>
                <a:spcPts val="0"/>
              </a:spcAft>
              <a:buSzPts val="1400"/>
              <a:buChar char="●"/>
            </a:pPr>
            <a:r>
              <a:rPr lang="en"/>
              <a:t>ReactJS</a:t>
            </a:r>
            <a:endParaRPr/>
          </a:p>
          <a:p>
            <a:pPr indent="-317500" lvl="0" marL="457200" rtl="0" algn="l">
              <a:lnSpc>
                <a:spcPct val="100000"/>
              </a:lnSpc>
              <a:spcBef>
                <a:spcPts val="0"/>
              </a:spcBef>
              <a:spcAft>
                <a:spcPts val="0"/>
              </a:spcAft>
              <a:buSzPts val="1400"/>
              <a:buChar char="●"/>
            </a:pPr>
            <a:r>
              <a:rPr lang="en"/>
              <a:t>Node JS</a:t>
            </a:r>
            <a:endParaRPr/>
          </a:p>
          <a:p>
            <a:pPr indent="-317500" lvl="0" marL="457200" rtl="0" algn="l">
              <a:lnSpc>
                <a:spcPct val="100000"/>
              </a:lnSpc>
              <a:spcBef>
                <a:spcPts val="0"/>
              </a:spcBef>
              <a:spcAft>
                <a:spcPts val="0"/>
              </a:spcAft>
              <a:buSzPts val="1400"/>
              <a:buChar char="●"/>
            </a:pPr>
            <a:r>
              <a:rPr lang="en"/>
              <a:t>Flask</a:t>
            </a:r>
            <a:endParaRPr/>
          </a:p>
          <a:p>
            <a:pPr indent="-317500" lvl="0" marL="457200" rtl="0" algn="l">
              <a:lnSpc>
                <a:spcPct val="100000"/>
              </a:lnSpc>
              <a:spcBef>
                <a:spcPts val="0"/>
              </a:spcBef>
              <a:spcAft>
                <a:spcPts val="0"/>
              </a:spcAft>
              <a:buSzPts val="1400"/>
              <a:buChar char="●"/>
            </a:pPr>
            <a:r>
              <a:rPr lang="en"/>
              <a:t>Pytorch</a:t>
            </a:r>
            <a:endParaRPr/>
          </a:p>
        </p:txBody>
      </p:sp>
      <p:sp>
        <p:nvSpPr>
          <p:cNvPr id="481" name="Google Shape;481;p41"/>
          <p:cNvSpPr txBox="1"/>
          <p:nvPr>
            <p:ph idx="1" type="subTitle"/>
          </p:nvPr>
        </p:nvSpPr>
        <p:spPr>
          <a:xfrm>
            <a:off x="2894422" y="1917431"/>
            <a:ext cx="16344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Languages</a:t>
            </a:r>
            <a:endParaRPr/>
          </a:p>
        </p:txBody>
      </p:sp>
      <p:sp>
        <p:nvSpPr>
          <p:cNvPr id="482" name="Google Shape;482;p41"/>
          <p:cNvSpPr txBox="1"/>
          <p:nvPr>
            <p:ph idx="3" type="subTitle"/>
          </p:nvPr>
        </p:nvSpPr>
        <p:spPr>
          <a:xfrm>
            <a:off x="4835275" y="1917425"/>
            <a:ext cx="19455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Frameworks</a:t>
            </a:r>
            <a:endParaRPr/>
          </a:p>
        </p:txBody>
      </p:sp>
      <p:sp>
        <p:nvSpPr>
          <p:cNvPr id="483" name="Google Shape;483;p41"/>
          <p:cNvSpPr txBox="1"/>
          <p:nvPr>
            <p:ph idx="9" type="subTitle"/>
          </p:nvPr>
        </p:nvSpPr>
        <p:spPr>
          <a:xfrm>
            <a:off x="6780647" y="1917431"/>
            <a:ext cx="16392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Tools</a:t>
            </a:r>
            <a:endParaRPr/>
          </a:p>
        </p:txBody>
      </p:sp>
      <p:sp>
        <p:nvSpPr>
          <p:cNvPr id="484" name="Google Shape;484;p41"/>
          <p:cNvSpPr txBox="1"/>
          <p:nvPr>
            <p:ph type="title"/>
          </p:nvPr>
        </p:nvSpPr>
        <p:spPr>
          <a:xfrm>
            <a:off x="2894500" y="542381"/>
            <a:ext cx="55296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Technologies</a:t>
            </a:r>
            <a:endParaRPr/>
          </a:p>
        </p:txBody>
      </p:sp>
      <p:pic>
        <p:nvPicPr>
          <p:cNvPr id="485" name="Google Shape;485;p41"/>
          <p:cNvPicPr preferRelativeResize="0"/>
          <p:nvPr/>
        </p:nvPicPr>
        <p:blipFill rotWithShape="1">
          <a:blip r:embed="rId3">
            <a:alphaModFix/>
          </a:blip>
          <a:srcRect b="0" l="11936" r="13362" t="0"/>
          <a:stretch/>
        </p:blipFill>
        <p:spPr>
          <a:xfrm>
            <a:off x="720075" y="540150"/>
            <a:ext cx="2022701" cy="4056750"/>
          </a:xfrm>
          <a:prstGeom prst="rect">
            <a:avLst/>
          </a:prstGeom>
          <a:noFill/>
          <a:ln>
            <a:noFill/>
          </a:ln>
        </p:spPr>
      </p:pic>
      <p:grpSp>
        <p:nvGrpSpPr>
          <p:cNvPr id="486" name="Google Shape;486;p41"/>
          <p:cNvGrpSpPr/>
          <p:nvPr/>
        </p:nvGrpSpPr>
        <p:grpSpPr>
          <a:xfrm>
            <a:off x="5466620" y="1533614"/>
            <a:ext cx="376507" cy="374790"/>
            <a:chOff x="4787534" y="1515552"/>
            <a:chExt cx="376507" cy="374790"/>
          </a:xfrm>
        </p:grpSpPr>
        <p:sp>
          <p:nvSpPr>
            <p:cNvPr id="487" name="Google Shape;487;p41"/>
            <p:cNvSpPr/>
            <p:nvPr/>
          </p:nvSpPr>
          <p:spPr>
            <a:xfrm>
              <a:off x="4787534" y="1690837"/>
              <a:ext cx="376507" cy="199505"/>
            </a:xfrm>
            <a:custGeom>
              <a:rect b="b" l="l" r="r" t="t"/>
              <a:pathLst>
                <a:path extrusionOk="0" h="5692" w="10742">
                  <a:moveTo>
                    <a:pt x="1049" y="0"/>
                  </a:moveTo>
                  <a:lnTo>
                    <a:pt x="1049" y="1334"/>
                  </a:lnTo>
                  <a:cubicBezTo>
                    <a:pt x="930" y="1334"/>
                    <a:pt x="811" y="1334"/>
                    <a:pt x="715" y="1286"/>
                  </a:cubicBezTo>
                  <a:cubicBezTo>
                    <a:pt x="549" y="1191"/>
                    <a:pt x="572" y="977"/>
                    <a:pt x="572" y="810"/>
                  </a:cubicBezTo>
                  <a:cubicBezTo>
                    <a:pt x="584" y="631"/>
                    <a:pt x="447" y="542"/>
                    <a:pt x="307" y="542"/>
                  </a:cubicBezTo>
                  <a:cubicBezTo>
                    <a:pt x="168" y="542"/>
                    <a:pt x="25" y="631"/>
                    <a:pt x="25" y="810"/>
                  </a:cubicBezTo>
                  <a:cubicBezTo>
                    <a:pt x="1" y="1167"/>
                    <a:pt x="96" y="1572"/>
                    <a:pt x="453" y="1762"/>
                  </a:cubicBezTo>
                  <a:cubicBezTo>
                    <a:pt x="599" y="1835"/>
                    <a:pt x="744" y="1866"/>
                    <a:pt x="901" y="1866"/>
                  </a:cubicBezTo>
                  <a:cubicBezTo>
                    <a:pt x="949" y="1866"/>
                    <a:pt x="998" y="1863"/>
                    <a:pt x="1049" y="1858"/>
                  </a:cubicBezTo>
                  <a:lnTo>
                    <a:pt x="1049" y="3620"/>
                  </a:lnTo>
                  <a:cubicBezTo>
                    <a:pt x="1049" y="4763"/>
                    <a:pt x="2001" y="5692"/>
                    <a:pt x="3168" y="5692"/>
                  </a:cubicBezTo>
                  <a:lnTo>
                    <a:pt x="7622" y="5692"/>
                  </a:lnTo>
                  <a:cubicBezTo>
                    <a:pt x="8788" y="5692"/>
                    <a:pt x="9670" y="4763"/>
                    <a:pt x="9670" y="3620"/>
                  </a:cubicBezTo>
                  <a:lnTo>
                    <a:pt x="9670" y="1858"/>
                  </a:lnTo>
                  <a:cubicBezTo>
                    <a:pt x="9720" y="1863"/>
                    <a:pt x="9771" y="1866"/>
                    <a:pt x="9821" y="1866"/>
                  </a:cubicBezTo>
                  <a:cubicBezTo>
                    <a:pt x="9985" y="1866"/>
                    <a:pt x="10149" y="1835"/>
                    <a:pt x="10313" y="1762"/>
                  </a:cubicBezTo>
                  <a:cubicBezTo>
                    <a:pt x="10646" y="1572"/>
                    <a:pt x="10741" y="1167"/>
                    <a:pt x="10741" y="810"/>
                  </a:cubicBezTo>
                  <a:cubicBezTo>
                    <a:pt x="10729" y="631"/>
                    <a:pt x="10586" y="542"/>
                    <a:pt x="10449" y="542"/>
                  </a:cubicBezTo>
                  <a:cubicBezTo>
                    <a:pt x="10313" y="542"/>
                    <a:pt x="10182" y="631"/>
                    <a:pt x="10193" y="810"/>
                  </a:cubicBezTo>
                  <a:cubicBezTo>
                    <a:pt x="10193" y="977"/>
                    <a:pt x="10193" y="1191"/>
                    <a:pt x="10027" y="1286"/>
                  </a:cubicBezTo>
                  <a:cubicBezTo>
                    <a:pt x="9932" y="1334"/>
                    <a:pt x="9812" y="1334"/>
                    <a:pt x="9670" y="1334"/>
                  </a:cubicBezTo>
                  <a:lnTo>
                    <a:pt x="96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1"/>
            <p:cNvSpPr/>
            <p:nvPr/>
          </p:nvSpPr>
          <p:spPr>
            <a:xfrm>
              <a:off x="4824266" y="1619054"/>
              <a:ext cx="302201" cy="55940"/>
            </a:xfrm>
            <a:custGeom>
              <a:rect b="b" l="l" r="r" t="t"/>
              <a:pathLst>
                <a:path extrusionOk="0" h="1596" w="8622">
                  <a:moveTo>
                    <a:pt x="3859" y="0"/>
                  </a:moveTo>
                  <a:lnTo>
                    <a:pt x="3859" y="595"/>
                  </a:lnTo>
                  <a:cubicBezTo>
                    <a:pt x="3763" y="667"/>
                    <a:pt x="3716" y="786"/>
                    <a:pt x="3692" y="905"/>
                  </a:cubicBezTo>
                  <a:lnTo>
                    <a:pt x="1" y="905"/>
                  </a:lnTo>
                  <a:lnTo>
                    <a:pt x="1" y="1596"/>
                  </a:lnTo>
                  <a:lnTo>
                    <a:pt x="8622" y="1596"/>
                  </a:lnTo>
                  <a:lnTo>
                    <a:pt x="8622" y="905"/>
                  </a:lnTo>
                  <a:lnTo>
                    <a:pt x="4930" y="905"/>
                  </a:lnTo>
                  <a:cubicBezTo>
                    <a:pt x="4906" y="786"/>
                    <a:pt x="4859" y="667"/>
                    <a:pt x="4764" y="595"/>
                  </a:cubicBezTo>
                  <a:lnTo>
                    <a:pt x="476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1"/>
            <p:cNvSpPr/>
            <p:nvPr/>
          </p:nvSpPr>
          <p:spPr>
            <a:xfrm>
              <a:off x="4862681" y="1524735"/>
              <a:ext cx="40097" cy="111038"/>
            </a:xfrm>
            <a:custGeom>
              <a:rect b="b" l="l" r="r" t="t"/>
              <a:pathLst>
                <a:path extrusionOk="0" h="3168" w="1144">
                  <a:moveTo>
                    <a:pt x="683" y="0"/>
                  </a:moveTo>
                  <a:cubicBezTo>
                    <a:pt x="611" y="0"/>
                    <a:pt x="538" y="28"/>
                    <a:pt x="476" y="95"/>
                  </a:cubicBezTo>
                  <a:cubicBezTo>
                    <a:pt x="143" y="429"/>
                    <a:pt x="0" y="834"/>
                    <a:pt x="143" y="1262"/>
                  </a:cubicBezTo>
                  <a:cubicBezTo>
                    <a:pt x="286" y="1739"/>
                    <a:pt x="738" y="2239"/>
                    <a:pt x="429" y="2715"/>
                  </a:cubicBezTo>
                  <a:cubicBezTo>
                    <a:pt x="290" y="2923"/>
                    <a:pt x="479" y="3168"/>
                    <a:pt x="665" y="3168"/>
                  </a:cubicBezTo>
                  <a:cubicBezTo>
                    <a:pt x="735" y="3168"/>
                    <a:pt x="805" y="3133"/>
                    <a:pt x="858" y="3048"/>
                  </a:cubicBezTo>
                  <a:cubicBezTo>
                    <a:pt x="1119" y="2667"/>
                    <a:pt x="1143" y="2286"/>
                    <a:pt x="977" y="1858"/>
                  </a:cubicBezTo>
                  <a:cubicBezTo>
                    <a:pt x="810" y="1334"/>
                    <a:pt x="429" y="929"/>
                    <a:pt x="905" y="429"/>
                  </a:cubicBezTo>
                  <a:cubicBezTo>
                    <a:pt x="1082" y="234"/>
                    <a:pt x="891" y="0"/>
                    <a:pt x="6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1"/>
            <p:cNvSpPr/>
            <p:nvPr/>
          </p:nvSpPr>
          <p:spPr>
            <a:xfrm>
              <a:off x="4914415" y="1515552"/>
              <a:ext cx="33438" cy="117382"/>
            </a:xfrm>
            <a:custGeom>
              <a:rect b="b" l="l" r="r" t="t"/>
              <a:pathLst>
                <a:path extrusionOk="0" h="3349" w="954">
                  <a:moveTo>
                    <a:pt x="550" y="0"/>
                  </a:moveTo>
                  <a:cubicBezTo>
                    <a:pt x="481" y="0"/>
                    <a:pt x="413" y="29"/>
                    <a:pt x="358" y="95"/>
                  </a:cubicBezTo>
                  <a:cubicBezTo>
                    <a:pt x="96" y="453"/>
                    <a:pt x="1" y="834"/>
                    <a:pt x="96" y="1262"/>
                  </a:cubicBezTo>
                  <a:cubicBezTo>
                    <a:pt x="215" y="1834"/>
                    <a:pt x="548" y="2334"/>
                    <a:pt x="191" y="2906"/>
                  </a:cubicBezTo>
                  <a:cubicBezTo>
                    <a:pt x="70" y="3114"/>
                    <a:pt x="252" y="3348"/>
                    <a:pt x="434" y="3348"/>
                  </a:cubicBezTo>
                  <a:cubicBezTo>
                    <a:pt x="501" y="3348"/>
                    <a:pt x="568" y="3316"/>
                    <a:pt x="620" y="3239"/>
                  </a:cubicBezTo>
                  <a:cubicBezTo>
                    <a:pt x="882" y="2834"/>
                    <a:pt x="953" y="2429"/>
                    <a:pt x="858" y="1953"/>
                  </a:cubicBezTo>
                  <a:cubicBezTo>
                    <a:pt x="763" y="1429"/>
                    <a:pt x="406" y="929"/>
                    <a:pt x="787" y="453"/>
                  </a:cubicBezTo>
                  <a:cubicBezTo>
                    <a:pt x="946" y="240"/>
                    <a:pt x="749" y="0"/>
                    <a:pt x="5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1" name="Google Shape;491;p41"/>
          <p:cNvGrpSpPr/>
          <p:nvPr/>
        </p:nvGrpSpPr>
        <p:grpSpPr>
          <a:xfrm>
            <a:off x="7410355" y="1544457"/>
            <a:ext cx="379837" cy="353129"/>
            <a:chOff x="5603042" y="2129032"/>
            <a:chExt cx="379837" cy="353129"/>
          </a:xfrm>
        </p:grpSpPr>
        <p:sp>
          <p:nvSpPr>
            <p:cNvPr id="492" name="Google Shape;492;p41"/>
            <p:cNvSpPr/>
            <p:nvPr/>
          </p:nvSpPr>
          <p:spPr>
            <a:xfrm>
              <a:off x="5648958" y="2173265"/>
              <a:ext cx="83489" cy="81842"/>
            </a:xfrm>
            <a:custGeom>
              <a:rect b="b" l="l" r="r" t="t"/>
              <a:pathLst>
                <a:path extrusionOk="0" h="2335" w="2382">
                  <a:moveTo>
                    <a:pt x="643" y="1"/>
                  </a:moveTo>
                  <a:cubicBezTo>
                    <a:pt x="358" y="120"/>
                    <a:pt x="143" y="334"/>
                    <a:pt x="0" y="620"/>
                  </a:cubicBezTo>
                  <a:cubicBezTo>
                    <a:pt x="310" y="1168"/>
                    <a:pt x="691" y="1739"/>
                    <a:pt x="1144" y="2335"/>
                  </a:cubicBezTo>
                  <a:cubicBezTo>
                    <a:pt x="1215" y="1644"/>
                    <a:pt x="1739" y="1096"/>
                    <a:pt x="2382" y="1001"/>
                  </a:cubicBezTo>
                  <a:cubicBezTo>
                    <a:pt x="1787" y="596"/>
                    <a:pt x="1191" y="263"/>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1"/>
            <p:cNvSpPr/>
            <p:nvPr/>
          </p:nvSpPr>
          <p:spPr>
            <a:xfrm>
              <a:off x="5695714" y="2214168"/>
              <a:ext cx="89342" cy="90184"/>
            </a:xfrm>
            <a:custGeom>
              <a:rect b="b" l="l" r="r" t="t"/>
              <a:pathLst>
                <a:path extrusionOk="0" h="2573" w="2549">
                  <a:moveTo>
                    <a:pt x="1119" y="1"/>
                  </a:moveTo>
                  <a:cubicBezTo>
                    <a:pt x="476" y="96"/>
                    <a:pt x="0" y="620"/>
                    <a:pt x="0" y="1287"/>
                  </a:cubicBezTo>
                  <a:cubicBezTo>
                    <a:pt x="0" y="1311"/>
                    <a:pt x="0" y="1358"/>
                    <a:pt x="0" y="1382"/>
                  </a:cubicBezTo>
                  <a:cubicBezTo>
                    <a:pt x="0" y="1382"/>
                    <a:pt x="0" y="1382"/>
                    <a:pt x="0" y="1406"/>
                  </a:cubicBezTo>
                  <a:cubicBezTo>
                    <a:pt x="24" y="1430"/>
                    <a:pt x="48" y="1453"/>
                    <a:pt x="48" y="1453"/>
                  </a:cubicBezTo>
                  <a:cubicBezTo>
                    <a:pt x="333" y="1811"/>
                    <a:pt x="643" y="2192"/>
                    <a:pt x="976" y="2549"/>
                  </a:cubicBezTo>
                  <a:cubicBezTo>
                    <a:pt x="1072" y="2549"/>
                    <a:pt x="1167" y="2573"/>
                    <a:pt x="1262" y="2573"/>
                  </a:cubicBezTo>
                  <a:lnTo>
                    <a:pt x="1262" y="2549"/>
                  </a:lnTo>
                  <a:cubicBezTo>
                    <a:pt x="1262" y="1811"/>
                    <a:pt x="1834" y="1191"/>
                    <a:pt x="2548" y="1096"/>
                  </a:cubicBezTo>
                  <a:cubicBezTo>
                    <a:pt x="2548" y="1049"/>
                    <a:pt x="2548" y="977"/>
                    <a:pt x="2524" y="930"/>
                  </a:cubicBezTo>
                  <a:cubicBezTo>
                    <a:pt x="2120" y="596"/>
                    <a:pt x="1715" y="287"/>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1"/>
            <p:cNvSpPr/>
            <p:nvPr/>
          </p:nvSpPr>
          <p:spPr>
            <a:xfrm>
              <a:off x="5746607" y="2258401"/>
              <a:ext cx="90184" cy="91025"/>
            </a:xfrm>
            <a:custGeom>
              <a:rect b="b" l="l" r="r" t="t"/>
              <a:pathLst>
                <a:path extrusionOk="0" h="2597" w="2573">
                  <a:moveTo>
                    <a:pt x="1215" y="1"/>
                  </a:moveTo>
                  <a:cubicBezTo>
                    <a:pt x="1191" y="25"/>
                    <a:pt x="1144" y="25"/>
                    <a:pt x="1120" y="25"/>
                  </a:cubicBezTo>
                  <a:cubicBezTo>
                    <a:pt x="501" y="96"/>
                    <a:pt x="1" y="644"/>
                    <a:pt x="1" y="1287"/>
                  </a:cubicBezTo>
                  <a:cubicBezTo>
                    <a:pt x="1" y="1287"/>
                    <a:pt x="1" y="1311"/>
                    <a:pt x="1" y="1311"/>
                  </a:cubicBezTo>
                  <a:cubicBezTo>
                    <a:pt x="1" y="1335"/>
                    <a:pt x="1" y="1358"/>
                    <a:pt x="1" y="1382"/>
                  </a:cubicBezTo>
                  <a:cubicBezTo>
                    <a:pt x="1" y="1430"/>
                    <a:pt x="1" y="1454"/>
                    <a:pt x="25" y="1477"/>
                  </a:cubicBezTo>
                  <a:cubicBezTo>
                    <a:pt x="48" y="1644"/>
                    <a:pt x="96" y="1787"/>
                    <a:pt x="167" y="1906"/>
                  </a:cubicBezTo>
                  <a:cubicBezTo>
                    <a:pt x="358" y="2097"/>
                    <a:pt x="548" y="2287"/>
                    <a:pt x="739" y="2454"/>
                  </a:cubicBezTo>
                  <a:cubicBezTo>
                    <a:pt x="906" y="2549"/>
                    <a:pt x="1096" y="2597"/>
                    <a:pt x="1287" y="2597"/>
                  </a:cubicBezTo>
                  <a:cubicBezTo>
                    <a:pt x="1358" y="1906"/>
                    <a:pt x="1906" y="1358"/>
                    <a:pt x="2573" y="1287"/>
                  </a:cubicBezTo>
                  <a:cubicBezTo>
                    <a:pt x="2573" y="1192"/>
                    <a:pt x="2573" y="1120"/>
                    <a:pt x="2549" y="1025"/>
                  </a:cubicBezTo>
                  <a:cubicBezTo>
                    <a:pt x="2192" y="668"/>
                    <a:pt x="1858" y="334"/>
                    <a:pt x="1501" y="25"/>
                  </a:cubicBezTo>
                  <a:cubicBezTo>
                    <a:pt x="1430" y="25"/>
                    <a:pt x="1358"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1"/>
            <p:cNvSpPr/>
            <p:nvPr/>
          </p:nvSpPr>
          <p:spPr>
            <a:xfrm>
              <a:off x="5797535" y="2309329"/>
              <a:ext cx="90184" cy="90184"/>
            </a:xfrm>
            <a:custGeom>
              <a:rect b="b" l="l" r="r" t="t"/>
              <a:pathLst>
                <a:path extrusionOk="0" h="2573" w="2573">
                  <a:moveTo>
                    <a:pt x="1286" y="1"/>
                  </a:moveTo>
                  <a:cubicBezTo>
                    <a:pt x="1263" y="1"/>
                    <a:pt x="1239" y="24"/>
                    <a:pt x="1215" y="24"/>
                  </a:cubicBezTo>
                  <a:lnTo>
                    <a:pt x="1120" y="24"/>
                  </a:lnTo>
                  <a:cubicBezTo>
                    <a:pt x="548" y="96"/>
                    <a:pt x="96" y="548"/>
                    <a:pt x="24" y="1120"/>
                  </a:cubicBezTo>
                  <a:cubicBezTo>
                    <a:pt x="24" y="1144"/>
                    <a:pt x="0" y="1191"/>
                    <a:pt x="0" y="1215"/>
                  </a:cubicBezTo>
                  <a:cubicBezTo>
                    <a:pt x="0" y="1239"/>
                    <a:pt x="0" y="1263"/>
                    <a:pt x="0" y="1310"/>
                  </a:cubicBezTo>
                  <a:cubicBezTo>
                    <a:pt x="0" y="1429"/>
                    <a:pt x="24" y="1549"/>
                    <a:pt x="48" y="1668"/>
                  </a:cubicBezTo>
                  <a:cubicBezTo>
                    <a:pt x="453" y="1977"/>
                    <a:pt x="858" y="2287"/>
                    <a:pt x="1286" y="2573"/>
                  </a:cubicBezTo>
                  <a:cubicBezTo>
                    <a:pt x="1358" y="1906"/>
                    <a:pt x="1906" y="1382"/>
                    <a:pt x="2572" y="1287"/>
                  </a:cubicBezTo>
                  <a:cubicBezTo>
                    <a:pt x="2572" y="1287"/>
                    <a:pt x="2572" y="1287"/>
                    <a:pt x="2572" y="1263"/>
                  </a:cubicBezTo>
                  <a:cubicBezTo>
                    <a:pt x="2263" y="834"/>
                    <a:pt x="1906" y="429"/>
                    <a:pt x="1548" y="24"/>
                  </a:cubicBezTo>
                  <a:cubicBezTo>
                    <a:pt x="1453" y="24"/>
                    <a:pt x="1382"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1"/>
            <p:cNvSpPr/>
            <p:nvPr/>
          </p:nvSpPr>
          <p:spPr>
            <a:xfrm>
              <a:off x="5848462" y="2361098"/>
              <a:ext cx="85978" cy="81001"/>
            </a:xfrm>
            <a:custGeom>
              <a:rect b="b" l="l" r="r" t="t"/>
              <a:pathLst>
                <a:path extrusionOk="0" h="2311" w="2453">
                  <a:moveTo>
                    <a:pt x="1119" y="0"/>
                  </a:moveTo>
                  <a:cubicBezTo>
                    <a:pt x="548" y="95"/>
                    <a:pt x="95" y="524"/>
                    <a:pt x="24" y="1096"/>
                  </a:cubicBezTo>
                  <a:cubicBezTo>
                    <a:pt x="24" y="1119"/>
                    <a:pt x="24" y="1167"/>
                    <a:pt x="0" y="1191"/>
                  </a:cubicBezTo>
                  <a:cubicBezTo>
                    <a:pt x="0" y="1191"/>
                    <a:pt x="0" y="1215"/>
                    <a:pt x="0" y="1215"/>
                  </a:cubicBezTo>
                  <a:cubicBezTo>
                    <a:pt x="24" y="1238"/>
                    <a:pt x="72" y="1262"/>
                    <a:pt x="95" y="1262"/>
                  </a:cubicBezTo>
                  <a:cubicBezTo>
                    <a:pt x="715" y="1691"/>
                    <a:pt x="1381" y="2048"/>
                    <a:pt x="2048" y="2310"/>
                  </a:cubicBezTo>
                  <a:cubicBezTo>
                    <a:pt x="2215" y="2191"/>
                    <a:pt x="2358" y="2048"/>
                    <a:pt x="2453" y="1858"/>
                  </a:cubicBezTo>
                  <a:cubicBezTo>
                    <a:pt x="2120" y="1215"/>
                    <a:pt x="1739" y="619"/>
                    <a:pt x="1286" y="24"/>
                  </a:cubicBezTo>
                  <a:cubicBezTo>
                    <a:pt x="1286" y="0"/>
                    <a:pt x="128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1"/>
            <p:cNvSpPr/>
            <p:nvPr/>
          </p:nvSpPr>
          <p:spPr>
            <a:xfrm>
              <a:off x="5612225" y="2129032"/>
              <a:ext cx="370654" cy="334763"/>
            </a:xfrm>
            <a:custGeom>
              <a:rect b="b" l="l" r="r" t="t"/>
              <a:pathLst>
                <a:path extrusionOk="0" h="9551" w="10575">
                  <a:moveTo>
                    <a:pt x="453" y="1"/>
                  </a:moveTo>
                  <a:cubicBezTo>
                    <a:pt x="263" y="1"/>
                    <a:pt x="120" y="25"/>
                    <a:pt x="1" y="72"/>
                  </a:cubicBezTo>
                  <a:cubicBezTo>
                    <a:pt x="191" y="120"/>
                    <a:pt x="358" y="310"/>
                    <a:pt x="477" y="644"/>
                  </a:cubicBezTo>
                  <a:cubicBezTo>
                    <a:pt x="834" y="715"/>
                    <a:pt x="1263" y="858"/>
                    <a:pt x="1691" y="1072"/>
                  </a:cubicBezTo>
                  <a:cubicBezTo>
                    <a:pt x="1739" y="1072"/>
                    <a:pt x="1787" y="1096"/>
                    <a:pt x="1810" y="1120"/>
                  </a:cubicBezTo>
                  <a:cubicBezTo>
                    <a:pt x="1858" y="1144"/>
                    <a:pt x="1906" y="1168"/>
                    <a:pt x="1953" y="1191"/>
                  </a:cubicBezTo>
                  <a:cubicBezTo>
                    <a:pt x="2406" y="1406"/>
                    <a:pt x="2906" y="1692"/>
                    <a:pt x="3430" y="2049"/>
                  </a:cubicBezTo>
                  <a:cubicBezTo>
                    <a:pt x="3478" y="2073"/>
                    <a:pt x="3501" y="2096"/>
                    <a:pt x="3549" y="2120"/>
                  </a:cubicBezTo>
                  <a:cubicBezTo>
                    <a:pt x="3597" y="2144"/>
                    <a:pt x="3620" y="2168"/>
                    <a:pt x="3668" y="2192"/>
                  </a:cubicBezTo>
                  <a:cubicBezTo>
                    <a:pt x="3692" y="2215"/>
                    <a:pt x="3716" y="2239"/>
                    <a:pt x="3739" y="2239"/>
                  </a:cubicBezTo>
                  <a:cubicBezTo>
                    <a:pt x="3787" y="2287"/>
                    <a:pt x="3859" y="2311"/>
                    <a:pt x="3906" y="2358"/>
                  </a:cubicBezTo>
                  <a:cubicBezTo>
                    <a:pt x="3978" y="2406"/>
                    <a:pt x="4049" y="2454"/>
                    <a:pt x="4120" y="2501"/>
                  </a:cubicBezTo>
                  <a:cubicBezTo>
                    <a:pt x="4311" y="2644"/>
                    <a:pt x="4502" y="2811"/>
                    <a:pt x="4716" y="2954"/>
                  </a:cubicBezTo>
                  <a:cubicBezTo>
                    <a:pt x="4787" y="3025"/>
                    <a:pt x="4835" y="3073"/>
                    <a:pt x="4906" y="3120"/>
                  </a:cubicBezTo>
                  <a:cubicBezTo>
                    <a:pt x="4954" y="3168"/>
                    <a:pt x="5002" y="3216"/>
                    <a:pt x="5049" y="3239"/>
                  </a:cubicBezTo>
                  <a:cubicBezTo>
                    <a:pt x="5168" y="3335"/>
                    <a:pt x="5287" y="3454"/>
                    <a:pt x="5406" y="3549"/>
                  </a:cubicBezTo>
                  <a:cubicBezTo>
                    <a:pt x="5454" y="3597"/>
                    <a:pt x="5526" y="3644"/>
                    <a:pt x="5573" y="3692"/>
                  </a:cubicBezTo>
                  <a:cubicBezTo>
                    <a:pt x="5645" y="3763"/>
                    <a:pt x="5716" y="3835"/>
                    <a:pt x="5811" y="3906"/>
                  </a:cubicBezTo>
                  <a:cubicBezTo>
                    <a:pt x="5930" y="4002"/>
                    <a:pt x="6049" y="4121"/>
                    <a:pt x="6169" y="4240"/>
                  </a:cubicBezTo>
                  <a:cubicBezTo>
                    <a:pt x="6240" y="4311"/>
                    <a:pt x="6335" y="4383"/>
                    <a:pt x="6407" y="4478"/>
                  </a:cubicBezTo>
                  <a:cubicBezTo>
                    <a:pt x="6454" y="4525"/>
                    <a:pt x="6502" y="4573"/>
                    <a:pt x="6550" y="4621"/>
                  </a:cubicBezTo>
                  <a:cubicBezTo>
                    <a:pt x="6669" y="4740"/>
                    <a:pt x="6812" y="4883"/>
                    <a:pt x="6931" y="5026"/>
                  </a:cubicBezTo>
                  <a:cubicBezTo>
                    <a:pt x="6978" y="5073"/>
                    <a:pt x="7002" y="5097"/>
                    <a:pt x="7050" y="5145"/>
                  </a:cubicBezTo>
                  <a:cubicBezTo>
                    <a:pt x="7097" y="5216"/>
                    <a:pt x="7145" y="5264"/>
                    <a:pt x="7193" y="5311"/>
                  </a:cubicBezTo>
                  <a:cubicBezTo>
                    <a:pt x="7407" y="5549"/>
                    <a:pt x="7597" y="5788"/>
                    <a:pt x="7788" y="6026"/>
                  </a:cubicBezTo>
                  <a:cubicBezTo>
                    <a:pt x="7836" y="6073"/>
                    <a:pt x="7883" y="6145"/>
                    <a:pt x="7931" y="6192"/>
                  </a:cubicBezTo>
                  <a:cubicBezTo>
                    <a:pt x="7978" y="6240"/>
                    <a:pt x="8002" y="6288"/>
                    <a:pt x="8050" y="6335"/>
                  </a:cubicBezTo>
                  <a:cubicBezTo>
                    <a:pt x="8074" y="6383"/>
                    <a:pt x="8098" y="6407"/>
                    <a:pt x="8121" y="6431"/>
                  </a:cubicBezTo>
                  <a:cubicBezTo>
                    <a:pt x="8145" y="6454"/>
                    <a:pt x="8169" y="6502"/>
                    <a:pt x="8193" y="6526"/>
                  </a:cubicBezTo>
                  <a:cubicBezTo>
                    <a:pt x="8217" y="6573"/>
                    <a:pt x="8240" y="6597"/>
                    <a:pt x="8264" y="6621"/>
                  </a:cubicBezTo>
                  <a:cubicBezTo>
                    <a:pt x="8645" y="7145"/>
                    <a:pt x="8979" y="7693"/>
                    <a:pt x="9264" y="8240"/>
                  </a:cubicBezTo>
                  <a:cubicBezTo>
                    <a:pt x="9288" y="8288"/>
                    <a:pt x="9312" y="8312"/>
                    <a:pt x="9336" y="8360"/>
                  </a:cubicBezTo>
                  <a:cubicBezTo>
                    <a:pt x="9360" y="8407"/>
                    <a:pt x="9360" y="8431"/>
                    <a:pt x="9383" y="8479"/>
                  </a:cubicBezTo>
                  <a:cubicBezTo>
                    <a:pt x="9526" y="8741"/>
                    <a:pt x="9645" y="9026"/>
                    <a:pt x="9765" y="9288"/>
                  </a:cubicBezTo>
                  <a:cubicBezTo>
                    <a:pt x="9812" y="9312"/>
                    <a:pt x="9836" y="9336"/>
                    <a:pt x="9884" y="9336"/>
                  </a:cubicBezTo>
                  <a:cubicBezTo>
                    <a:pt x="10122" y="9407"/>
                    <a:pt x="10288" y="9479"/>
                    <a:pt x="10408" y="9550"/>
                  </a:cubicBezTo>
                  <a:cubicBezTo>
                    <a:pt x="10574" y="6859"/>
                    <a:pt x="7907"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1"/>
            <p:cNvSpPr/>
            <p:nvPr/>
          </p:nvSpPr>
          <p:spPr>
            <a:xfrm>
              <a:off x="5603042" y="2138215"/>
              <a:ext cx="374825" cy="343946"/>
            </a:xfrm>
            <a:custGeom>
              <a:rect b="b" l="l" r="r" t="t"/>
              <a:pathLst>
                <a:path extrusionOk="0" h="9813" w="10694">
                  <a:moveTo>
                    <a:pt x="215" y="1"/>
                  </a:moveTo>
                  <a:cubicBezTo>
                    <a:pt x="167" y="1"/>
                    <a:pt x="120" y="24"/>
                    <a:pt x="96" y="72"/>
                  </a:cubicBezTo>
                  <a:cubicBezTo>
                    <a:pt x="72" y="96"/>
                    <a:pt x="48" y="144"/>
                    <a:pt x="48" y="167"/>
                  </a:cubicBezTo>
                  <a:cubicBezTo>
                    <a:pt x="24" y="215"/>
                    <a:pt x="24" y="239"/>
                    <a:pt x="24" y="286"/>
                  </a:cubicBezTo>
                  <a:cubicBezTo>
                    <a:pt x="1" y="382"/>
                    <a:pt x="1" y="501"/>
                    <a:pt x="1" y="644"/>
                  </a:cubicBezTo>
                  <a:cubicBezTo>
                    <a:pt x="191" y="7645"/>
                    <a:pt x="6573" y="9812"/>
                    <a:pt x="9550" y="9812"/>
                  </a:cubicBezTo>
                  <a:cubicBezTo>
                    <a:pt x="9741" y="9812"/>
                    <a:pt x="9931" y="9788"/>
                    <a:pt x="10098" y="9765"/>
                  </a:cubicBezTo>
                  <a:lnTo>
                    <a:pt x="10217" y="9765"/>
                  </a:lnTo>
                  <a:cubicBezTo>
                    <a:pt x="10265" y="9741"/>
                    <a:pt x="10288" y="9741"/>
                    <a:pt x="10312" y="9741"/>
                  </a:cubicBezTo>
                  <a:cubicBezTo>
                    <a:pt x="10479" y="9717"/>
                    <a:pt x="10574" y="9669"/>
                    <a:pt x="10646" y="9622"/>
                  </a:cubicBezTo>
                  <a:cubicBezTo>
                    <a:pt x="10670" y="9598"/>
                    <a:pt x="10693" y="9550"/>
                    <a:pt x="10646" y="9503"/>
                  </a:cubicBezTo>
                  <a:cubicBezTo>
                    <a:pt x="10598" y="9431"/>
                    <a:pt x="10408" y="9336"/>
                    <a:pt x="10122" y="9264"/>
                  </a:cubicBezTo>
                  <a:cubicBezTo>
                    <a:pt x="10098" y="9264"/>
                    <a:pt x="10098" y="9264"/>
                    <a:pt x="10098" y="9241"/>
                  </a:cubicBezTo>
                  <a:cubicBezTo>
                    <a:pt x="10074" y="9241"/>
                    <a:pt x="10027" y="9241"/>
                    <a:pt x="10003" y="9217"/>
                  </a:cubicBezTo>
                  <a:cubicBezTo>
                    <a:pt x="9955" y="9217"/>
                    <a:pt x="9931" y="9193"/>
                    <a:pt x="9884" y="9193"/>
                  </a:cubicBezTo>
                  <a:cubicBezTo>
                    <a:pt x="9622" y="9098"/>
                    <a:pt x="9336" y="9002"/>
                    <a:pt x="9074" y="8883"/>
                  </a:cubicBezTo>
                  <a:cubicBezTo>
                    <a:pt x="9050" y="8860"/>
                    <a:pt x="9003" y="8860"/>
                    <a:pt x="8979" y="8836"/>
                  </a:cubicBezTo>
                  <a:cubicBezTo>
                    <a:pt x="8931" y="8836"/>
                    <a:pt x="8907" y="8812"/>
                    <a:pt x="8860" y="8788"/>
                  </a:cubicBezTo>
                  <a:cubicBezTo>
                    <a:pt x="8240" y="8526"/>
                    <a:pt x="7621" y="8169"/>
                    <a:pt x="7026" y="7788"/>
                  </a:cubicBezTo>
                  <a:cubicBezTo>
                    <a:pt x="6978" y="7764"/>
                    <a:pt x="6954" y="7740"/>
                    <a:pt x="6931" y="7740"/>
                  </a:cubicBezTo>
                  <a:cubicBezTo>
                    <a:pt x="6883" y="7717"/>
                    <a:pt x="6859" y="7693"/>
                    <a:pt x="6835" y="7669"/>
                  </a:cubicBezTo>
                  <a:cubicBezTo>
                    <a:pt x="6812" y="7669"/>
                    <a:pt x="6812" y="7645"/>
                    <a:pt x="6812" y="7645"/>
                  </a:cubicBezTo>
                  <a:cubicBezTo>
                    <a:pt x="6740" y="7621"/>
                    <a:pt x="6692" y="7574"/>
                    <a:pt x="6645" y="7550"/>
                  </a:cubicBezTo>
                  <a:cubicBezTo>
                    <a:pt x="6573" y="7502"/>
                    <a:pt x="6526" y="7455"/>
                    <a:pt x="6454" y="7407"/>
                  </a:cubicBezTo>
                  <a:cubicBezTo>
                    <a:pt x="6216" y="7240"/>
                    <a:pt x="6002" y="7074"/>
                    <a:pt x="5788" y="6907"/>
                  </a:cubicBezTo>
                  <a:cubicBezTo>
                    <a:pt x="5716" y="6859"/>
                    <a:pt x="5645" y="6812"/>
                    <a:pt x="5597" y="6764"/>
                  </a:cubicBezTo>
                  <a:cubicBezTo>
                    <a:pt x="5549" y="6716"/>
                    <a:pt x="5502" y="6692"/>
                    <a:pt x="5454" y="6645"/>
                  </a:cubicBezTo>
                  <a:cubicBezTo>
                    <a:pt x="5216" y="6454"/>
                    <a:pt x="4978" y="6264"/>
                    <a:pt x="4740" y="6050"/>
                  </a:cubicBezTo>
                  <a:cubicBezTo>
                    <a:pt x="4525" y="5859"/>
                    <a:pt x="4311" y="5645"/>
                    <a:pt x="4097" y="5454"/>
                  </a:cubicBezTo>
                  <a:cubicBezTo>
                    <a:pt x="3906" y="5264"/>
                    <a:pt x="3716" y="5073"/>
                    <a:pt x="3549" y="4859"/>
                  </a:cubicBezTo>
                  <a:cubicBezTo>
                    <a:pt x="3501" y="4835"/>
                    <a:pt x="3454" y="4787"/>
                    <a:pt x="3406" y="4740"/>
                  </a:cubicBezTo>
                  <a:cubicBezTo>
                    <a:pt x="3358" y="4668"/>
                    <a:pt x="3287" y="4597"/>
                    <a:pt x="3239" y="4525"/>
                  </a:cubicBezTo>
                  <a:cubicBezTo>
                    <a:pt x="3073" y="4359"/>
                    <a:pt x="2906" y="4168"/>
                    <a:pt x="2763" y="4001"/>
                  </a:cubicBezTo>
                  <a:cubicBezTo>
                    <a:pt x="2692" y="3930"/>
                    <a:pt x="2644" y="3859"/>
                    <a:pt x="2596" y="3787"/>
                  </a:cubicBezTo>
                  <a:cubicBezTo>
                    <a:pt x="2549" y="3740"/>
                    <a:pt x="2525" y="3692"/>
                    <a:pt x="2477" y="3644"/>
                  </a:cubicBezTo>
                  <a:cubicBezTo>
                    <a:pt x="2454" y="3620"/>
                    <a:pt x="2430" y="3573"/>
                    <a:pt x="2406" y="3549"/>
                  </a:cubicBezTo>
                  <a:cubicBezTo>
                    <a:pt x="2382" y="3525"/>
                    <a:pt x="2358" y="3501"/>
                    <a:pt x="2334" y="3454"/>
                  </a:cubicBezTo>
                  <a:cubicBezTo>
                    <a:pt x="1906" y="2906"/>
                    <a:pt x="1525" y="2358"/>
                    <a:pt x="1239" y="1834"/>
                  </a:cubicBezTo>
                  <a:cubicBezTo>
                    <a:pt x="1215" y="1811"/>
                    <a:pt x="1191" y="1763"/>
                    <a:pt x="1168" y="1739"/>
                  </a:cubicBezTo>
                  <a:cubicBezTo>
                    <a:pt x="1144" y="1691"/>
                    <a:pt x="1120" y="1668"/>
                    <a:pt x="1120" y="1620"/>
                  </a:cubicBezTo>
                  <a:cubicBezTo>
                    <a:pt x="906" y="1239"/>
                    <a:pt x="739" y="882"/>
                    <a:pt x="596" y="548"/>
                  </a:cubicBezTo>
                  <a:cubicBezTo>
                    <a:pt x="596" y="525"/>
                    <a:pt x="596" y="525"/>
                    <a:pt x="596" y="501"/>
                  </a:cubicBezTo>
                  <a:cubicBezTo>
                    <a:pt x="596" y="477"/>
                    <a:pt x="572" y="453"/>
                    <a:pt x="572" y="429"/>
                  </a:cubicBezTo>
                  <a:cubicBezTo>
                    <a:pt x="548" y="406"/>
                    <a:pt x="525" y="358"/>
                    <a:pt x="525" y="334"/>
                  </a:cubicBezTo>
                  <a:cubicBezTo>
                    <a:pt x="405" y="96"/>
                    <a:pt x="310"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 name="Google Shape;499;p41"/>
          <p:cNvGrpSpPr/>
          <p:nvPr/>
        </p:nvGrpSpPr>
        <p:grpSpPr>
          <a:xfrm>
            <a:off x="3519099" y="1518048"/>
            <a:ext cx="389861" cy="369813"/>
            <a:chOff x="3163212" y="3330160"/>
            <a:chExt cx="389861" cy="369813"/>
          </a:xfrm>
        </p:grpSpPr>
        <p:sp>
          <p:nvSpPr>
            <p:cNvPr id="500" name="Google Shape;500;p41"/>
            <p:cNvSpPr/>
            <p:nvPr/>
          </p:nvSpPr>
          <p:spPr>
            <a:xfrm>
              <a:off x="3163212" y="3430333"/>
              <a:ext cx="227930" cy="269640"/>
            </a:xfrm>
            <a:custGeom>
              <a:rect b="b" l="l" r="r" t="t"/>
              <a:pathLst>
                <a:path extrusionOk="0" h="7693" w="6503">
                  <a:moveTo>
                    <a:pt x="1835" y="0"/>
                  </a:moveTo>
                  <a:lnTo>
                    <a:pt x="1835" y="1024"/>
                  </a:lnTo>
                  <a:lnTo>
                    <a:pt x="572" y="2286"/>
                  </a:lnTo>
                  <a:cubicBezTo>
                    <a:pt x="72" y="2787"/>
                    <a:pt x="1" y="3382"/>
                    <a:pt x="358" y="3715"/>
                  </a:cubicBezTo>
                  <a:cubicBezTo>
                    <a:pt x="512" y="3869"/>
                    <a:pt x="710" y="3948"/>
                    <a:pt x="923" y="3948"/>
                  </a:cubicBezTo>
                  <a:cubicBezTo>
                    <a:pt x="1206" y="3948"/>
                    <a:pt x="1516" y="3810"/>
                    <a:pt x="1787" y="3525"/>
                  </a:cubicBezTo>
                  <a:lnTo>
                    <a:pt x="1835" y="3477"/>
                  </a:lnTo>
                  <a:lnTo>
                    <a:pt x="1835" y="5073"/>
                  </a:lnTo>
                  <a:cubicBezTo>
                    <a:pt x="1835" y="6549"/>
                    <a:pt x="3025" y="7692"/>
                    <a:pt x="4359" y="7692"/>
                  </a:cubicBezTo>
                  <a:lnTo>
                    <a:pt x="4407" y="7692"/>
                  </a:lnTo>
                  <a:cubicBezTo>
                    <a:pt x="5407" y="7692"/>
                    <a:pt x="6193" y="7026"/>
                    <a:pt x="6502" y="6073"/>
                  </a:cubicBezTo>
                  <a:cubicBezTo>
                    <a:pt x="5216" y="5906"/>
                    <a:pt x="4502" y="4501"/>
                    <a:pt x="4502" y="3168"/>
                  </a:cubicBezTo>
                  <a:lnTo>
                    <a:pt x="450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1"/>
            <p:cNvSpPr/>
            <p:nvPr/>
          </p:nvSpPr>
          <p:spPr>
            <a:xfrm>
              <a:off x="3227493" y="3386906"/>
              <a:ext cx="93513" cy="30949"/>
            </a:xfrm>
            <a:custGeom>
              <a:rect b="b" l="l" r="r" t="t"/>
              <a:pathLst>
                <a:path extrusionOk="0" h="883" w="2668">
                  <a:moveTo>
                    <a:pt x="405" y="1"/>
                  </a:moveTo>
                  <a:cubicBezTo>
                    <a:pt x="167" y="1"/>
                    <a:pt x="1" y="168"/>
                    <a:pt x="1" y="382"/>
                  </a:cubicBezTo>
                  <a:lnTo>
                    <a:pt x="1" y="501"/>
                  </a:lnTo>
                  <a:cubicBezTo>
                    <a:pt x="1" y="715"/>
                    <a:pt x="167" y="882"/>
                    <a:pt x="405" y="882"/>
                  </a:cubicBezTo>
                  <a:lnTo>
                    <a:pt x="2668" y="882"/>
                  </a:lnTo>
                  <a:lnTo>
                    <a:pt x="26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1"/>
            <p:cNvSpPr/>
            <p:nvPr/>
          </p:nvSpPr>
          <p:spPr>
            <a:xfrm>
              <a:off x="3327666" y="3330160"/>
              <a:ext cx="156113" cy="31755"/>
            </a:xfrm>
            <a:custGeom>
              <a:rect b="b" l="l" r="r" t="t"/>
              <a:pathLst>
                <a:path extrusionOk="0" h="906" w="4454">
                  <a:moveTo>
                    <a:pt x="405" y="1"/>
                  </a:moveTo>
                  <a:cubicBezTo>
                    <a:pt x="167" y="1"/>
                    <a:pt x="0" y="191"/>
                    <a:pt x="0" y="405"/>
                  </a:cubicBezTo>
                  <a:lnTo>
                    <a:pt x="0" y="501"/>
                  </a:lnTo>
                  <a:cubicBezTo>
                    <a:pt x="0" y="715"/>
                    <a:pt x="167" y="906"/>
                    <a:pt x="405" y="906"/>
                  </a:cubicBezTo>
                  <a:lnTo>
                    <a:pt x="4073" y="906"/>
                  </a:lnTo>
                  <a:cubicBezTo>
                    <a:pt x="4287" y="906"/>
                    <a:pt x="4454" y="715"/>
                    <a:pt x="4454" y="501"/>
                  </a:cubicBezTo>
                  <a:lnTo>
                    <a:pt x="4454" y="405"/>
                  </a:lnTo>
                  <a:cubicBezTo>
                    <a:pt x="4454" y="191"/>
                    <a:pt x="4287" y="1"/>
                    <a:pt x="40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1"/>
            <p:cNvSpPr/>
            <p:nvPr/>
          </p:nvSpPr>
          <p:spPr>
            <a:xfrm>
              <a:off x="3327666" y="3374393"/>
              <a:ext cx="225407" cy="262980"/>
            </a:xfrm>
            <a:custGeom>
              <a:rect b="b" l="l" r="r" t="t"/>
              <a:pathLst>
                <a:path extrusionOk="0" h="7503" w="6431">
                  <a:moveTo>
                    <a:pt x="0" y="1"/>
                  </a:moveTo>
                  <a:lnTo>
                    <a:pt x="0" y="4764"/>
                  </a:lnTo>
                  <a:cubicBezTo>
                    <a:pt x="0" y="6026"/>
                    <a:pt x="643" y="7359"/>
                    <a:pt x="1858" y="7478"/>
                  </a:cubicBezTo>
                  <a:cubicBezTo>
                    <a:pt x="1929" y="7478"/>
                    <a:pt x="1977" y="7502"/>
                    <a:pt x="2048" y="7502"/>
                  </a:cubicBezTo>
                  <a:lnTo>
                    <a:pt x="2096" y="7502"/>
                  </a:lnTo>
                  <a:cubicBezTo>
                    <a:pt x="3406" y="7502"/>
                    <a:pt x="4644" y="6169"/>
                    <a:pt x="4644" y="4764"/>
                  </a:cubicBezTo>
                  <a:lnTo>
                    <a:pt x="4644" y="3216"/>
                  </a:lnTo>
                  <a:cubicBezTo>
                    <a:pt x="4716" y="3263"/>
                    <a:pt x="4763" y="3311"/>
                    <a:pt x="4811" y="3359"/>
                  </a:cubicBezTo>
                  <a:cubicBezTo>
                    <a:pt x="5058" y="3544"/>
                    <a:pt x="5311" y="3633"/>
                    <a:pt x="5537" y="3633"/>
                  </a:cubicBezTo>
                  <a:cubicBezTo>
                    <a:pt x="5748" y="3633"/>
                    <a:pt x="5935" y="3555"/>
                    <a:pt x="6073" y="3406"/>
                  </a:cubicBezTo>
                  <a:lnTo>
                    <a:pt x="6097" y="3406"/>
                  </a:lnTo>
                  <a:cubicBezTo>
                    <a:pt x="6430" y="3049"/>
                    <a:pt x="6383" y="2477"/>
                    <a:pt x="5883" y="1977"/>
                  </a:cubicBezTo>
                  <a:lnTo>
                    <a:pt x="4835" y="906"/>
                  </a:lnTo>
                  <a:lnTo>
                    <a:pt x="4644" y="739"/>
                  </a:lnTo>
                  <a:lnTo>
                    <a:pt x="464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4" name="Google Shape;504;p41"/>
          <p:cNvSpPr txBox="1"/>
          <p:nvPr>
            <p:ph idx="4" type="subTitle"/>
          </p:nvPr>
        </p:nvSpPr>
        <p:spPr>
          <a:xfrm>
            <a:off x="6776125" y="2378326"/>
            <a:ext cx="1639200" cy="1437300"/>
          </a:xfrm>
          <a:prstGeom prst="rect">
            <a:avLst/>
          </a:prstGeom>
          <a:noFill/>
          <a:ln>
            <a:noFill/>
          </a:ln>
        </p:spPr>
        <p:txBody>
          <a:bodyPr anchorCtr="0" anchor="ctr" bIns="91425" lIns="91425" spcFirstLastPara="1" rIns="182875" wrap="square" tIns="91425">
            <a:noAutofit/>
          </a:bodyPr>
          <a:lstStyle/>
          <a:p>
            <a:pPr indent="-317500" lvl="0" marL="457200" rtl="0" algn="l">
              <a:lnSpc>
                <a:spcPct val="100000"/>
              </a:lnSpc>
              <a:spcBef>
                <a:spcPts val="0"/>
              </a:spcBef>
              <a:spcAft>
                <a:spcPts val="0"/>
              </a:spcAft>
              <a:buSzPts val="1400"/>
              <a:buChar char="●"/>
            </a:pPr>
            <a:r>
              <a:rPr lang="en"/>
              <a:t>Github</a:t>
            </a:r>
            <a:endParaRPr/>
          </a:p>
          <a:p>
            <a:pPr indent="-317500" lvl="0" marL="457200" rtl="0" algn="l">
              <a:lnSpc>
                <a:spcPct val="100000"/>
              </a:lnSpc>
              <a:spcBef>
                <a:spcPts val="0"/>
              </a:spcBef>
              <a:spcAft>
                <a:spcPts val="0"/>
              </a:spcAft>
              <a:buSzPts val="1400"/>
              <a:buChar char="●"/>
            </a:pPr>
            <a:r>
              <a:rPr lang="en"/>
              <a:t>MongoDB</a:t>
            </a:r>
            <a:endParaRPr/>
          </a:p>
          <a:p>
            <a:pPr indent="-317500" lvl="0" marL="457200" rtl="0" algn="l">
              <a:lnSpc>
                <a:spcPct val="100000"/>
              </a:lnSpc>
              <a:spcBef>
                <a:spcPts val="0"/>
              </a:spcBef>
              <a:spcAft>
                <a:spcPts val="0"/>
              </a:spcAft>
              <a:buSzPts val="1400"/>
              <a:buChar char="●"/>
            </a:pPr>
            <a:r>
              <a:rPr lang="en"/>
              <a:t>Trello</a:t>
            </a:r>
            <a:endParaRPr/>
          </a:p>
          <a:p>
            <a:pPr indent="-317500" lvl="0" marL="457200" rtl="0" algn="l">
              <a:lnSpc>
                <a:spcPct val="100000"/>
              </a:lnSpc>
              <a:spcBef>
                <a:spcPts val="0"/>
              </a:spcBef>
              <a:spcAft>
                <a:spcPts val="0"/>
              </a:spcAft>
              <a:buSzPts val="1400"/>
              <a:buChar char="●"/>
            </a:pPr>
            <a:r>
              <a:rPr lang="en"/>
              <a:t>Azure</a:t>
            </a:r>
            <a:endParaRPr/>
          </a:p>
          <a:p>
            <a:pPr indent="-317500" lvl="0" marL="457200" rtl="0" algn="l">
              <a:lnSpc>
                <a:spcPct val="100000"/>
              </a:lnSpc>
              <a:spcBef>
                <a:spcPts val="0"/>
              </a:spcBef>
              <a:spcAft>
                <a:spcPts val="0"/>
              </a:spcAft>
              <a:buSzPts val="1400"/>
              <a:buChar char="●"/>
            </a:pPr>
            <a:r>
              <a:rPr lang="en"/>
              <a:t>Slack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2"/>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TypeScript is subset of Javascript with static typing, that makes the code easy to debug. It is useful in this project, as it code reliable and good for large scale projects and it’s used for developing client side as well the server side of the application</a:t>
            </a:r>
            <a:endParaRPr/>
          </a:p>
          <a:p>
            <a:pPr indent="-304800" lvl="0" marL="457200" rtl="0" algn="l">
              <a:lnSpc>
                <a:spcPct val="100000"/>
              </a:lnSpc>
              <a:spcBef>
                <a:spcPts val="0"/>
              </a:spcBef>
              <a:spcAft>
                <a:spcPts val="0"/>
              </a:spcAft>
              <a:buSzPts val="1200"/>
              <a:buChar char="★"/>
            </a:pPr>
            <a:r>
              <a:rPr lang="en"/>
              <a:t>Python is high level programming language and its known for its readability and for this project is it used for developing machine learning models and models API.</a:t>
            </a:r>
            <a:endParaRPr/>
          </a:p>
          <a:p>
            <a:pPr indent="-304800" lvl="0" marL="457200" rtl="0" algn="l">
              <a:lnSpc>
                <a:spcPct val="100000"/>
              </a:lnSpc>
              <a:spcBef>
                <a:spcPts val="0"/>
              </a:spcBef>
              <a:spcAft>
                <a:spcPts val="0"/>
              </a:spcAft>
              <a:buSzPts val="1200"/>
              <a:buChar char="★"/>
            </a:pPr>
            <a:r>
              <a:rPr lang="en"/>
              <a:t>NoSQL is a database, where data storing is flexible. Schema less format like key value store. This is efficient in storing user profiles, past orders and many.</a:t>
            </a:r>
            <a:endParaRPr/>
          </a:p>
        </p:txBody>
      </p:sp>
      <p:sp>
        <p:nvSpPr>
          <p:cNvPr id="510" name="Google Shape;510;p42"/>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Languages</a:t>
            </a:r>
            <a:endParaRPr/>
          </a:p>
        </p:txBody>
      </p:sp>
      <p:pic>
        <p:nvPicPr>
          <p:cNvPr id="511" name="Google Shape;511;p42"/>
          <p:cNvPicPr preferRelativeResize="0"/>
          <p:nvPr/>
        </p:nvPicPr>
        <p:blipFill rotWithShape="1">
          <a:blip r:embed="rId3">
            <a:alphaModFix/>
          </a:blip>
          <a:srcRect b="0" l="0" r="0" t="0"/>
          <a:stretch/>
        </p:blipFill>
        <p:spPr>
          <a:xfrm>
            <a:off x="1070875" y="1277800"/>
            <a:ext cx="925149" cy="925149"/>
          </a:xfrm>
          <a:prstGeom prst="rect">
            <a:avLst/>
          </a:prstGeom>
          <a:noFill/>
          <a:ln>
            <a:noFill/>
          </a:ln>
        </p:spPr>
      </p:pic>
      <p:pic>
        <p:nvPicPr>
          <p:cNvPr id="512" name="Google Shape;512;p42"/>
          <p:cNvPicPr preferRelativeResize="0"/>
          <p:nvPr/>
        </p:nvPicPr>
        <p:blipFill rotWithShape="1">
          <a:blip r:embed="rId4">
            <a:alphaModFix/>
          </a:blip>
          <a:srcRect b="0" l="0" r="0" t="0"/>
          <a:stretch/>
        </p:blipFill>
        <p:spPr>
          <a:xfrm>
            <a:off x="1003200" y="2345675"/>
            <a:ext cx="1060500" cy="106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3"/>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ReactJS its a Javascript library which is used for building UI and for single page applications.</a:t>
            </a:r>
            <a:endParaRPr/>
          </a:p>
          <a:p>
            <a:pPr indent="-304800" lvl="0" marL="457200" rtl="0" algn="l">
              <a:lnSpc>
                <a:spcPct val="100000"/>
              </a:lnSpc>
              <a:spcBef>
                <a:spcPts val="0"/>
              </a:spcBef>
              <a:spcAft>
                <a:spcPts val="0"/>
              </a:spcAft>
              <a:buSzPts val="1200"/>
              <a:buChar char="★"/>
            </a:pPr>
            <a:r>
              <a:rPr lang="en"/>
              <a:t>NodeJS is a Javascript runtime which allows to build scalable applications and for this project it is used for handling APIs requests and managing connection between client and server side.</a:t>
            </a:r>
            <a:endParaRPr/>
          </a:p>
          <a:p>
            <a:pPr indent="-304800" lvl="0" marL="457200" rtl="0" algn="l">
              <a:lnSpc>
                <a:spcPct val="100000"/>
              </a:lnSpc>
              <a:spcBef>
                <a:spcPts val="0"/>
              </a:spcBef>
              <a:spcAft>
                <a:spcPts val="0"/>
              </a:spcAft>
              <a:buSzPts val="1200"/>
              <a:buChar char="★"/>
            </a:pPr>
            <a:r>
              <a:rPr lang="en"/>
              <a:t>Flask is lightweight python framework and for this project is it used for building Machine learning API.</a:t>
            </a:r>
            <a:endParaRPr/>
          </a:p>
          <a:p>
            <a:pPr indent="-304800" lvl="0" marL="457200" rtl="0" algn="l">
              <a:lnSpc>
                <a:spcPct val="100000"/>
              </a:lnSpc>
              <a:spcBef>
                <a:spcPts val="0"/>
              </a:spcBef>
              <a:spcAft>
                <a:spcPts val="0"/>
              </a:spcAft>
              <a:buSzPts val="1200"/>
              <a:buChar char="★"/>
            </a:pPr>
            <a:r>
              <a:rPr lang="en"/>
              <a:t>Pytorch is deep learning library and it is used for building deep learning models for this project.</a:t>
            </a:r>
            <a:endParaRPr/>
          </a:p>
        </p:txBody>
      </p:sp>
      <p:sp>
        <p:nvSpPr>
          <p:cNvPr id="518" name="Google Shape;518;p43"/>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Frameworks</a:t>
            </a:r>
            <a:endParaRPr/>
          </a:p>
        </p:txBody>
      </p:sp>
      <p:pic>
        <p:nvPicPr>
          <p:cNvPr id="519" name="Google Shape;519;p43"/>
          <p:cNvPicPr preferRelativeResize="0"/>
          <p:nvPr/>
        </p:nvPicPr>
        <p:blipFill rotWithShape="1">
          <a:blip r:embed="rId3">
            <a:alphaModFix/>
          </a:blip>
          <a:srcRect b="0" l="0" r="0" t="0"/>
          <a:stretch/>
        </p:blipFill>
        <p:spPr>
          <a:xfrm>
            <a:off x="413450" y="838850"/>
            <a:ext cx="1306650" cy="1306650"/>
          </a:xfrm>
          <a:prstGeom prst="rect">
            <a:avLst/>
          </a:prstGeom>
          <a:noFill/>
          <a:ln>
            <a:noFill/>
          </a:ln>
        </p:spPr>
      </p:pic>
      <p:pic>
        <p:nvPicPr>
          <p:cNvPr id="520" name="Google Shape;520;p43"/>
          <p:cNvPicPr preferRelativeResize="0"/>
          <p:nvPr/>
        </p:nvPicPr>
        <p:blipFill rotWithShape="1">
          <a:blip r:embed="rId4">
            <a:alphaModFix/>
          </a:blip>
          <a:srcRect b="0" l="0" r="0" t="0"/>
          <a:stretch/>
        </p:blipFill>
        <p:spPr>
          <a:xfrm>
            <a:off x="2163375" y="964112"/>
            <a:ext cx="1056125" cy="1056125"/>
          </a:xfrm>
          <a:prstGeom prst="rect">
            <a:avLst/>
          </a:prstGeom>
          <a:noFill/>
          <a:ln>
            <a:noFill/>
          </a:ln>
        </p:spPr>
      </p:pic>
      <p:pic>
        <p:nvPicPr>
          <p:cNvPr id="521" name="Google Shape;521;p43"/>
          <p:cNvPicPr preferRelativeResize="0"/>
          <p:nvPr/>
        </p:nvPicPr>
        <p:blipFill rotWithShape="1">
          <a:blip r:embed="rId5">
            <a:alphaModFix/>
          </a:blip>
          <a:srcRect b="0" l="0" r="0" t="0"/>
          <a:stretch/>
        </p:blipFill>
        <p:spPr>
          <a:xfrm>
            <a:off x="451700" y="2819975"/>
            <a:ext cx="1230150" cy="1230150"/>
          </a:xfrm>
          <a:prstGeom prst="rect">
            <a:avLst/>
          </a:prstGeom>
          <a:noFill/>
          <a:ln>
            <a:noFill/>
          </a:ln>
        </p:spPr>
      </p:pic>
      <p:pic>
        <p:nvPicPr>
          <p:cNvPr id="522" name="Google Shape;522;p43"/>
          <p:cNvPicPr preferRelativeResize="0"/>
          <p:nvPr/>
        </p:nvPicPr>
        <p:blipFill rotWithShape="1">
          <a:blip r:embed="rId6">
            <a:alphaModFix/>
          </a:blip>
          <a:srcRect b="0" l="0" r="0" t="0"/>
          <a:stretch/>
        </p:blipFill>
        <p:spPr>
          <a:xfrm>
            <a:off x="2163375" y="2819975"/>
            <a:ext cx="1385251" cy="1385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4"/>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Github is a platform used for version control and collaboration. In this project it is used for tracking the code and manage the code base.</a:t>
            </a:r>
            <a:endParaRPr/>
          </a:p>
          <a:p>
            <a:pPr indent="-304800" lvl="0" marL="457200" rtl="0" algn="l">
              <a:lnSpc>
                <a:spcPct val="100000"/>
              </a:lnSpc>
              <a:spcBef>
                <a:spcPts val="0"/>
              </a:spcBef>
              <a:spcAft>
                <a:spcPts val="0"/>
              </a:spcAft>
              <a:buSzPts val="1200"/>
              <a:buChar char="★"/>
            </a:pPr>
            <a:r>
              <a:rPr lang="en"/>
              <a:t>MongoDB its a NOSql data and its used for storing the data.</a:t>
            </a:r>
            <a:endParaRPr/>
          </a:p>
          <a:p>
            <a:pPr indent="-304800" lvl="0" marL="457200" rtl="0" algn="l">
              <a:lnSpc>
                <a:spcPct val="100000"/>
              </a:lnSpc>
              <a:spcBef>
                <a:spcPts val="0"/>
              </a:spcBef>
              <a:spcAft>
                <a:spcPts val="0"/>
              </a:spcAft>
              <a:buSzPts val="1200"/>
              <a:buChar char="★"/>
            </a:pPr>
            <a:r>
              <a:rPr lang="en"/>
              <a:t>Trello is project management tool using boards and cards and for this project it is used for track progress and managing tasks.</a:t>
            </a:r>
            <a:endParaRPr/>
          </a:p>
          <a:p>
            <a:pPr indent="-304800" lvl="0" marL="457200" rtl="0" algn="l">
              <a:lnSpc>
                <a:spcPct val="100000"/>
              </a:lnSpc>
              <a:spcBef>
                <a:spcPts val="0"/>
              </a:spcBef>
              <a:spcAft>
                <a:spcPts val="0"/>
              </a:spcAft>
              <a:buSzPts val="1200"/>
              <a:buChar char="★"/>
            </a:pPr>
            <a:r>
              <a:rPr lang="en"/>
              <a:t>Azure is a cloud computing platform where the website services are hosted.</a:t>
            </a:r>
            <a:endParaRPr/>
          </a:p>
          <a:p>
            <a:pPr indent="-304800" lvl="0" marL="457200" rtl="0" algn="l">
              <a:lnSpc>
                <a:spcPct val="100000"/>
              </a:lnSpc>
              <a:spcBef>
                <a:spcPts val="0"/>
              </a:spcBef>
              <a:spcAft>
                <a:spcPts val="0"/>
              </a:spcAft>
              <a:buSzPts val="1200"/>
              <a:buChar char="★"/>
            </a:pPr>
            <a:r>
              <a:rPr lang="en"/>
              <a:t>Slack is a communicable tools which is designed for teams and for this project, it is used for communication among team members.</a:t>
            </a:r>
            <a:endParaRPr/>
          </a:p>
        </p:txBody>
      </p:sp>
      <p:sp>
        <p:nvSpPr>
          <p:cNvPr id="528" name="Google Shape;528;p44"/>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Tools</a:t>
            </a:r>
            <a:endParaRPr/>
          </a:p>
        </p:txBody>
      </p:sp>
      <p:pic>
        <p:nvPicPr>
          <p:cNvPr id="529" name="Google Shape;529;p44"/>
          <p:cNvPicPr preferRelativeResize="0"/>
          <p:nvPr/>
        </p:nvPicPr>
        <p:blipFill rotWithShape="1">
          <a:blip r:embed="rId3">
            <a:alphaModFix/>
          </a:blip>
          <a:srcRect b="0" l="0" r="0" t="0"/>
          <a:stretch/>
        </p:blipFill>
        <p:spPr>
          <a:xfrm>
            <a:off x="490800" y="1003200"/>
            <a:ext cx="1125400" cy="1125400"/>
          </a:xfrm>
          <a:prstGeom prst="rect">
            <a:avLst/>
          </a:prstGeom>
          <a:noFill/>
          <a:ln>
            <a:noFill/>
          </a:ln>
        </p:spPr>
      </p:pic>
      <p:pic>
        <p:nvPicPr>
          <p:cNvPr id="530" name="Google Shape;530;p44"/>
          <p:cNvPicPr preferRelativeResize="0"/>
          <p:nvPr/>
        </p:nvPicPr>
        <p:blipFill rotWithShape="1">
          <a:blip r:embed="rId4">
            <a:alphaModFix/>
          </a:blip>
          <a:srcRect b="0" l="0" r="0" t="0"/>
          <a:stretch/>
        </p:blipFill>
        <p:spPr>
          <a:xfrm>
            <a:off x="2057025" y="1003200"/>
            <a:ext cx="1234525" cy="1234525"/>
          </a:xfrm>
          <a:prstGeom prst="rect">
            <a:avLst/>
          </a:prstGeom>
          <a:noFill/>
          <a:ln>
            <a:noFill/>
          </a:ln>
        </p:spPr>
      </p:pic>
      <p:pic>
        <p:nvPicPr>
          <p:cNvPr id="531" name="Google Shape;531;p44"/>
          <p:cNvPicPr preferRelativeResize="0"/>
          <p:nvPr/>
        </p:nvPicPr>
        <p:blipFill rotWithShape="1">
          <a:blip r:embed="rId5">
            <a:alphaModFix/>
          </a:blip>
          <a:srcRect b="0" l="0" r="0" t="0"/>
          <a:stretch/>
        </p:blipFill>
        <p:spPr>
          <a:xfrm>
            <a:off x="632975" y="2399800"/>
            <a:ext cx="983226" cy="983226"/>
          </a:xfrm>
          <a:prstGeom prst="rect">
            <a:avLst/>
          </a:prstGeom>
          <a:noFill/>
          <a:ln>
            <a:noFill/>
          </a:ln>
        </p:spPr>
      </p:pic>
      <p:pic>
        <p:nvPicPr>
          <p:cNvPr id="532" name="Google Shape;532;p44"/>
          <p:cNvPicPr preferRelativeResize="0"/>
          <p:nvPr/>
        </p:nvPicPr>
        <p:blipFill rotWithShape="1">
          <a:blip r:embed="rId6">
            <a:alphaModFix/>
          </a:blip>
          <a:srcRect b="0" l="0" r="0" t="0"/>
          <a:stretch/>
        </p:blipFill>
        <p:spPr>
          <a:xfrm>
            <a:off x="2182675" y="2399800"/>
            <a:ext cx="983226" cy="983226"/>
          </a:xfrm>
          <a:prstGeom prst="rect">
            <a:avLst/>
          </a:prstGeom>
          <a:noFill/>
          <a:ln>
            <a:noFill/>
          </a:ln>
        </p:spPr>
      </p:pic>
      <p:pic>
        <p:nvPicPr>
          <p:cNvPr id="533" name="Google Shape;533;p44"/>
          <p:cNvPicPr preferRelativeResize="0"/>
          <p:nvPr/>
        </p:nvPicPr>
        <p:blipFill rotWithShape="1">
          <a:blip r:embed="rId7">
            <a:alphaModFix/>
          </a:blip>
          <a:srcRect b="0" l="0" r="0" t="0"/>
          <a:stretch/>
        </p:blipFill>
        <p:spPr>
          <a:xfrm>
            <a:off x="1457300" y="3562500"/>
            <a:ext cx="1034500" cy="103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5"/>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Algorithms</a:t>
            </a:r>
            <a:endParaRPr/>
          </a:p>
        </p:txBody>
      </p:sp>
      <p:sp>
        <p:nvSpPr>
          <p:cNvPr id="539" name="Google Shape;539;p45"/>
          <p:cNvSpPr txBox="1"/>
          <p:nvPr>
            <p:ph idx="2" type="title"/>
          </p:nvPr>
        </p:nvSpPr>
        <p:spPr>
          <a:xfrm>
            <a:off x="7200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Neural Collaborative Filtering (NCF)</a:t>
            </a:r>
            <a:endParaRPr sz="1400"/>
          </a:p>
        </p:txBody>
      </p:sp>
      <p:sp>
        <p:nvSpPr>
          <p:cNvPr id="540" name="Google Shape;540;p45"/>
          <p:cNvSpPr txBox="1"/>
          <p:nvPr>
            <p:ph idx="1" type="subTitle"/>
          </p:nvPr>
        </p:nvSpPr>
        <p:spPr>
          <a:xfrm>
            <a:off x="720000" y="2710753"/>
            <a:ext cx="2336400" cy="201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Algorithms is just combining the traditional collaboration approach with neural networks. NCF captures the complex patterns with users needs and how they interact based on that, it recommends the dishes.</a:t>
            </a:r>
            <a:endParaRPr/>
          </a:p>
        </p:txBody>
      </p:sp>
      <p:sp>
        <p:nvSpPr>
          <p:cNvPr id="541" name="Google Shape;541;p45"/>
          <p:cNvSpPr txBox="1"/>
          <p:nvPr>
            <p:ph idx="3" type="title"/>
          </p:nvPr>
        </p:nvSpPr>
        <p:spPr>
          <a:xfrm>
            <a:off x="34038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Deep Reinforcement Learning (DRL</a:t>
            </a:r>
            <a:endParaRPr sz="1400"/>
          </a:p>
        </p:txBody>
      </p:sp>
      <p:sp>
        <p:nvSpPr>
          <p:cNvPr id="542" name="Google Shape;542;p45"/>
          <p:cNvSpPr txBox="1"/>
          <p:nvPr>
            <p:ph idx="5" type="title"/>
          </p:nvPr>
        </p:nvSpPr>
        <p:spPr>
          <a:xfrm>
            <a:off x="60876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AutoEncoders</a:t>
            </a:r>
            <a:endParaRPr sz="1400"/>
          </a:p>
        </p:txBody>
      </p:sp>
      <p:sp>
        <p:nvSpPr>
          <p:cNvPr id="543" name="Google Shape;543;p45"/>
          <p:cNvSpPr txBox="1"/>
          <p:nvPr>
            <p:ph idx="6" type="subTitle"/>
          </p:nvPr>
        </p:nvSpPr>
        <p:spPr>
          <a:xfrm>
            <a:off x="6087600" y="2710753"/>
            <a:ext cx="2336400" cy="173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 is used unsupervised for unsupervised learning approach and it is used for understanding the dishes content based on their ingredients.</a:t>
            </a:r>
            <a:endParaRPr/>
          </a:p>
        </p:txBody>
      </p:sp>
      <p:grpSp>
        <p:nvGrpSpPr>
          <p:cNvPr id="544" name="Google Shape;544;p45"/>
          <p:cNvGrpSpPr/>
          <p:nvPr/>
        </p:nvGrpSpPr>
        <p:grpSpPr>
          <a:xfrm>
            <a:off x="720072" y="540000"/>
            <a:ext cx="7704093" cy="577207"/>
            <a:chOff x="3667800" y="1583575"/>
            <a:chExt cx="4756200" cy="577207"/>
          </a:xfrm>
        </p:grpSpPr>
        <p:cxnSp>
          <p:nvCxnSpPr>
            <p:cNvPr id="545" name="Google Shape;545;p4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46" name="Google Shape;546;p4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547" name="Google Shape;547;p45"/>
          <p:cNvSpPr/>
          <p:nvPr/>
        </p:nvSpPr>
        <p:spPr>
          <a:xfrm>
            <a:off x="1468515" y="1444276"/>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5"/>
          <p:cNvSpPr/>
          <p:nvPr/>
        </p:nvSpPr>
        <p:spPr>
          <a:xfrm>
            <a:off x="4155240" y="1444276"/>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5"/>
          <p:cNvSpPr/>
          <p:nvPr/>
        </p:nvSpPr>
        <p:spPr>
          <a:xfrm>
            <a:off x="6837827" y="1444264"/>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5"/>
          <p:cNvSpPr/>
          <p:nvPr/>
        </p:nvSpPr>
        <p:spPr>
          <a:xfrm>
            <a:off x="7067565" y="1724356"/>
            <a:ext cx="376472" cy="341212"/>
          </a:xfrm>
          <a:custGeom>
            <a:rect b="b" l="l" r="r" t="t"/>
            <a:pathLst>
              <a:path extrusionOk="0" h="9735" w="10741">
                <a:moveTo>
                  <a:pt x="3859" y="2358"/>
                </a:moveTo>
                <a:cubicBezTo>
                  <a:pt x="4049" y="2596"/>
                  <a:pt x="4311" y="2905"/>
                  <a:pt x="4525" y="3239"/>
                </a:cubicBezTo>
                <a:cubicBezTo>
                  <a:pt x="4192" y="4072"/>
                  <a:pt x="4121" y="4787"/>
                  <a:pt x="4311" y="5382"/>
                </a:cubicBezTo>
                <a:cubicBezTo>
                  <a:pt x="4478" y="5930"/>
                  <a:pt x="4859" y="6335"/>
                  <a:pt x="5454" y="6621"/>
                </a:cubicBezTo>
                <a:cubicBezTo>
                  <a:pt x="5216" y="6930"/>
                  <a:pt x="4787" y="7168"/>
                  <a:pt x="4168" y="7287"/>
                </a:cubicBezTo>
                <a:cubicBezTo>
                  <a:pt x="3978" y="7335"/>
                  <a:pt x="3811" y="7359"/>
                  <a:pt x="3644" y="7383"/>
                </a:cubicBezTo>
                <a:cubicBezTo>
                  <a:pt x="3620" y="6573"/>
                  <a:pt x="3668" y="5763"/>
                  <a:pt x="3906" y="4954"/>
                </a:cubicBezTo>
                <a:cubicBezTo>
                  <a:pt x="3964" y="4735"/>
                  <a:pt x="3783" y="4588"/>
                  <a:pt x="3611" y="4588"/>
                </a:cubicBezTo>
                <a:cubicBezTo>
                  <a:pt x="3501" y="4588"/>
                  <a:pt x="3396" y="4648"/>
                  <a:pt x="3358" y="4787"/>
                </a:cubicBezTo>
                <a:cubicBezTo>
                  <a:pt x="3120" y="5668"/>
                  <a:pt x="3073" y="6549"/>
                  <a:pt x="3073" y="7430"/>
                </a:cubicBezTo>
                <a:lnTo>
                  <a:pt x="3001" y="7430"/>
                </a:lnTo>
                <a:cubicBezTo>
                  <a:pt x="2477" y="7430"/>
                  <a:pt x="1549" y="7311"/>
                  <a:pt x="1310" y="6573"/>
                </a:cubicBezTo>
                <a:cubicBezTo>
                  <a:pt x="906" y="5358"/>
                  <a:pt x="2311" y="3596"/>
                  <a:pt x="3859" y="2358"/>
                </a:cubicBezTo>
                <a:close/>
                <a:moveTo>
                  <a:pt x="6764" y="0"/>
                </a:moveTo>
                <a:lnTo>
                  <a:pt x="6502" y="262"/>
                </a:lnTo>
                <a:cubicBezTo>
                  <a:pt x="6478" y="310"/>
                  <a:pt x="5811" y="1024"/>
                  <a:pt x="5192" y="2001"/>
                </a:cubicBezTo>
                <a:cubicBezTo>
                  <a:pt x="5121" y="2120"/>
                  <a:pt x="5049" y="2263"/>
                  <a:pt x="4978" y="2382"/>
                </a:cubicBezTo>
                <a:cubicBezTo>
                  <a:pt x="4573" y="1858"/>
                  <a:pt x="4240" y="1500"/>
                  <a:pt x="4240" y="1477"/>
                </a:cubicBezTo>
                <a:lnTo>
                  <a:pt x="3978" y="1191"/>
                </a:lnTo>
                <a:lnTo>
                  <a:pt x="3668" y="1429"/>
                </a:lnTo>
                <a:cubicBezTo>
                  <a:pt x="1239" y="3215"/>
                  <a:pt x="1" y="5335"/>
                  <a:pt x="501" y="6835"/>
                </a:cubicBezTo>
                <a:cubicBezTo>
                  <a:pt x="787" y="7764"/>
                  <a:pt x="1715" y="8288"/>
                  <a:pt x="3001" y="8288"/>
                </a:cubicBezTo>
                <a:lnTo>
                  <a:pt x="3120" y="8288"/>
                </a:lnTo>
                <a:cubicBezTo>
                  <a:pt x="3144" y="8669"/>
                  <a:pt x="3168" y="9073"/>
                  <a:pt x="3192" y="9454"/>
                </a:cubicBezTo>
                <a:cubicBezTo>
                  <a:pt x="3204" y="9639"/>
                  <a:pt x="3363" y="9735"/>
                  <a:pt x="3510" y="9735"/>
                </a:cubicBezTo>
                <a:cubicBezTo>
                  <a:pt x="3647" y="9735"/>
                  <a:pt x="3775" y="9651"/>
                  <a:pt x="3763" y="9478"/>
                </a:cubicBezTo>
                <a:cubicBezTo>
                  <a:pt x="3740" y="9050"/>
                  <a:pt x="3692" y="8645"/>
                  <a:pt x="3668" y="8240"/>
                </a:cubicBezTo>
                <a:cubicBezTo>
                  <a:pt x="3882" y="8216"/>
                  <a:pt x="4121" y="8192"/>
                  <a:pt x="4359" y="8145"/>
                </a:cubicBezTo>
                <a:cubicBezTo>
                  <a:pt x="5311" y="7930"/>
                  <a:pt x="5954" y="7525"/>
                  <a:pt x="6288" y="6906"/>
                </a:cubicBezTo>
                <a:cubicBezTo>
                  <a:pt x="6335" y="6906"/>
                  <a:pt x="6359" y="6930"/>
                  <a:pt x="6383" y="6930"/>
                </a:cubicBezTo>
                <a:cubicBezTo>
                  <a:pt x="6573" y="6978"/>
                  <a:pt x="6740" y="7002"/>
                  <a:pt x="6931" y="7025"/>
                </a:cubicBezTo>
                <a:cubicBezTo>
                  <a:pt x="6931" y="6882"/>
                  <a:pt x="6954" y="6740"/>
                  <a:pt x="6954" y="6597"/>
                </a:cubicBezTo>
                <a:cubicBezTo>
                  <a:pt x="6954" y="6454"/>
                  <a:pt x="6954" y="6311"/>
                  <a:pt x="6954" y="6168"/>
                </a:cubicBezTo>
                <a:cubicBezTo>
                  <a:pt x="6954" y="5382"/>
                  <a:pt x="6859" y="4596"/>
                  <a:pt x="6740" y="3810"/>
                </a:cubicBezTo>
                <a:cubicBezTo>
                  <a:pt x="6716" y="3644"/>
                  <a:pt x="6812" y="3548"/>
                  <a:pt x="6931" y="3548"/>
                </a:cubicBezTo>
                <a:cubicBezTo>
                  <a:pt x="6907" y="3596"/>
                  <a:pt x="6883" y="3668"/>
                  <a:pt x="6907" y="3739"/>
                </a:cubicBezTo>
                <a:cubicBezTo>
                  <a:pt x="7145" y="4549"/>
                  <a:pt x="7193" y="5382"/>
                  <a:pt x="7169" y="6192"/>
                </a:cubicBezTo>
                <a:cubicBezTo>
                  <a:pt x="7169" y="6335"/>
                  <a:pt x="7169" y="6478"/>
                  <a:pt x="7169" y="6621"/>
                </a:cubicBezTo>
                <a:cubicBezTo>
                  <a:pt x="7169" y="6763"/>
                  <a:pt x="7145" y="6906"/>
                  <a:pt x="7145" y="7049"/>
                </a:cubicBezTo>
                <a:cubicBezTo>
                  <a:pt x="7121" y="7454"/>
                  <a:pt x="7074" y="7859"/>
                  <a:pt x="7050" y="8264"/>
                </a:cubicBezTo>
                <a:cubicBezTo>
                  <a:pt x="7050" y="8407"/>
                  <a:pt x="7121" y="8478"/>
                  <a:pt x="7216" y="8502"/>
                </a:cubicBezTo>
                <a:cubicBezTo>
                  <a:pt x="7253" y="8517"/>
                  <a:pt x="7291" y="8525"/>
                  <a:pt x="7330" y="8525"/>
                </a:cubicBezTo>
                <a:cubicBezTo>
                  <a:pt x="7467" y="8525"/>
                  <a:pt x="7603" y="8426"/>
                  <a:pt x="7621" y="8240"/>
                </a:cubicBezTo>
                <a:cubicBezTo>
                  <a:pt x="7645" y="7859"/>
                  <a:pt x="7669" y="7478"/>
                  <a:pt x="7693" y="7073"/>
                </a:cubicBezTo>
                <a:cubicBezTo>
                  <a:pt x="7717" y="7073"/>
                  <a:pt x="7717" y="7097"/>
                  <a:pt x="7740" y="7097"/>
                </a:cubicBezTo>
                <a:cubicBezTo>
                  <a:pt x="9026" y="7097"/>
                  <a:pt x="9955" y="6549"/>
                  <a:pt x="10241" y="5644"/>
                </a:cubicBezTo>
                <a:cubicBezTo>
                  <a:pt x="10741" y="4144"/>
                  <a:pt x="9503" y="2024"/>
                  <a:pt x="7074" y="214"/>
                </a:cubicBezTo>
                <a:lnTo>
                  <a:pt x="676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5"/>
          <p:cNvSpPr/>
          <p:nvPr/>
        </p:nvSpPr>
        <p:spPr>
          <a:xfrm>
            <a:off x="1725825" y="1689975"/>
            <a:ext cx="324761" cy="341224"/>
          </a:xfrm>
          <a:custGeom>
            <a:rect b="b" l="l" r="r" t="t"/>
            <a:pathLst>
              <a:path extrusionOk="0" h="10788" w="9265">
                <a:moveTo>
                  <a:pt x="4407" y="2262"/>
                </a:moveTo>
                <a:lnTo>
                  <a:pt x="4407" y="2262"/>
                </a:lnTo>
                <a:cubicBezTo>
                  <a:pt x="4240" y="2643"/>
                  <a:pt x="4121" y="3072"/>
                  <a:pt x="4049" y="3477"/>
                </a:cubicBezTo>
                <a:cubicBezTo>
                  <a:pt x="4049" y="3501"/>
                  <a:pt x="4049" y="3524"/>
                  <a:pt x="4049" y="3548"/>
                </a:cubicBezTo>
                <a:cubicBezTo>
                  <a:pt x="3954" y="3501"/>
                  <a:pt x="3835" y="3453"/>
                  <a:pt x="3716" y="3382"/>
                </a:cubicBezTo>
                <a:cubicBezTo>
                  <a:pt x="3668" y="3352"/>
                  <a:pt x="3620" y="3339"/>
                  <a:pt x="3575" y="3339"/>
                </a:cubicBezTo>
                <a:cubicBezTo>
                  <a:pt x="3332" y="3339"/>
                  <a:pt x="3169" y="3721"/>
                  <a:pt x="3430" y="3882"/>
                </a:cubicBezTo>
                <a:cubicBezTo>
                  <a:pt x="3759" y="4066"/>
                  <a:pt x="4096" y="4170"/>
                  <a:pt x="4436" y="4170"/>
                </a:cubicBezTo>
                <a:cubicBezTo>
                  <a:pt x="4710" y="4170"/>
                  <a:pt x="4987" y="4102"/>
                  <a:pt x="5264" y="3953"/>
                </a:cubicBezTo>
                <a:cubicBezTo>
                  <a:pt x="5551" y="3830"/>
                  <a:pt x="5379" y="3443"/>
                  <a:pt x="5114" y="3443"/>
                </a:cubicBezTo>
                <a:cubicBezTo>
                  <a:pt x="5071" y="3443"/>
                  <a:pt x="5025" y="3454"/>
                  <a:pt x="4978" y="3477"/>
                </a:cubicBezTo>
                <a:cubicBezTo>
                  <a:pt x="4931" y="3501"/>
                  <a:pt x="4859" y="3524"/>
                  <a:pt x="4811" y="3548"/>
                </a:cubicBezTo>
                <a:cubicBezTo>
                  <a:pt x="4883" y="3120"/>
                  <a:pt x="5026" y="2715"/>
                  <a:pt x="5192" y="2334"/>
                </a:cubicBezTo>
                <a:cubicBezTo>
                  <a:pt x="5383" y="2381"/>
                  <a:pt x="5574" y="2429"/>
                  <a:pt x="5764" y="2524"/>
                </a:cubicBezTo>
                <a:cubicBezTo>
                  <a:pt x="5788" y="2524"/>
                  <a:pt x="5835" y="2548"/>
                  <a:pt x="5859" y="2548"/>
                </a:cubicBezTo>
                <a:cubicBezTo>
                  <a:pt x="5883" y="2572"/>
                  <a:pt x="5931" y="2572"/>
                  <a:pt x="5955" y="2596"/>
                </a:cubicBezTo>
                <a:cubicBezTo>
                  <a:pt x="5955" y="2667"/>
                  <a:pt x="5955" y="2739"/>
                  <a:pt x="5978" y="2834"/>
                </a:cubicBezTo>
                <a:cubicBezTo>
                  <a:pt x="6097" y="3263"/>
                  <a:pt x="6621" y="3739"/>
                  <a:pt x="7550" y="3977"/>
                </a:cubicBezTo>
                <a:cubicBezTo>
                  <a:pt x="7574" y="4025"/>
                  <a:pt x="7598" y="4072"/>
                  <a:pt x="7598" y="4096"/>
                </a:cubicBezTo>
                <a:cubicBezTo>
                  <a:pt x="7622" y="4120"/>
                  <a:pt x="7645" y="4167"/>
                  <a:pt x="7669" y="4191"/>
                </a:cubicBezTo>
                <a:cubicBezTo>
                  <a:pt x="8003" y="4787"/>
                  <a:pt x="8169" y="5453"/>
                  <a:pt x="8169" y="6168"/>
                </a:cubicBezTo>
                <a:cubicBezTo>
                  <a:pt x="8169" y="8311"/>
                  <a:pt x="6502" y="10050"/>
                  <a:pt x="4454" y="10050"/>
                </a:cubicBezTo>
                <a:cubicBezTo>
                  <a:pt x="2406" y="10050"/>
                  <a:pt x="739" y="8311"/>
                  <a:pt x="739" y="6168"/>
                </a:cubicBezTo>
                <a:cubicBezTo>
                  <a:pt x="739" y="4025"/>
                  <a:pt x="2382" y="2286"/>
                  <a:pt x="4407" y="2262"/>
                </a:cubicBezTo>
                <a:close/>
                <a:moveTo>
                  <a:pt x="6173" y="1"/>
                </a:moveTo>
                <a:cubicBezTo>
                  <a:pt x="6092" y="1"/>
                  <a:pt x="6007" y="29"/>
                  <a:pt x="5931" y="95"/>
                </a:cubicBezTo>
                <a:cubicBezTo>
                  <a:pt x="5454" y="524"/>
                  <a:pt x="5073" y="1000"/>
                  <a:pt x="4764" y="1524"/>
                </a:cubicBezTo>
                <a:lnTo>
                  <a:pt x="4454" y="1524"/>
                </a:lnTo>
                <a:cubicBezTo>
                  <a:pt x="2001" y="1524"/>
                  <a:pt x="1" y="3596"/>
                  <a:pt x="1" y="6168"/>
                </a:cubicBezTo>
                <a:cubicBezTo>
                  <a:pt x="1" y="8716"/>
                  <a:pt x="2001" y="10788"/>
                  <a:pt x="4454" y="10788"/>
                </a:cubicBezTo>
                <a:cubicBezTo>
                  <a:pt x="6907" y="10788"/>
                  <a:pt x="8908" y="8716"/>
                  <a:pt x="8908" y="6168"/>
                </a:cubicBezTo>
                <a:cubicBezTo>
                  <a:pt x="8908" y="5501"/>
                  <a:pt x="8788" y="4906"/>
                  <a:pt x="8550" y="4334"/>
                </a:cubicBezTo>
                <a:cubicBezTo>
                  <a:pt x="8550" y="4310"/>
                  <a:pt x="8527" y="4263"/>
                  <a:pt x="8503" y="4239"/>
                </a:cubicBezTo>
                <a:cubicBezTo>
                  <a:pt x="8503" y="4215"/>
                  <a:pt x="8479" y="4167"/>
                  <a:pt x="8479" y="4144"/>
                </a:cubicBezTo>
                <a:lnTo>
                  <a:pt x="8479" y="4144"/>
                </a:lnTo>
                <a:cubicBezTo>
                  <a:pt x="8669" y="4167"/>
                  <a:pt x="8860" y="4167"/>
                  <a:pt x="9074" y="4167"/>
                </a:cubicBezTo>
                <a:lnTo>
                  <a:pt x="9265" y="4167"/>
                </a:lnTo>
                <a:cubicBezTo>
                  <a:pt x="9169" y="3644"/>
                  <a:pt x="8693" y="1262"/>
                  <a:pt x="7479" y="1262"/>
                </a:cubicBezTo>
                <a:cubicBezTo>
                  <a:pt x="7288" y="1262"/>
                  <a:pt x="7050" y="1334"/>
                  <a:pt x="6812" y="1476"/>
                </a:cubicBezTo>
                <a:cubicBezTo>
                  <a:pt x="6574" y="1619"/>
                  <a:pt x="6407" y="1762"/>
                  <a:pt x="6264" y="1929"/>
                </a:cubicBezTo>
                <a:cubicBezTo>
                  <a:pt x="6216" y="1905"/>
                  <a:pt x="6193" y="1881"/>
                  <a:pt x="6169" y="1881"/>
                </a:cubicBezTo>
                <a:cubicBezTo>
                  <a:pt x="6145" y="1857"/>
                  <a:pt x="6097" y="1857"/>
                  <a:pt x="6074" y="1834"/>
                </a:cubicBezTo>
                <a:cubicBezTo>
                  <a:pt x="5907" y="1762"/>
                  <a:pt x="5740" y="1715"/>
                  <a:pt x="5550" y="1667"/>
                </a:cubicBezTo>
                <a:cubicBezTo>
                  <a:pt x="5812" y="1286"/>
                  <a:pt x="6097" y="929"/>
                  <a:pt x="6455" y="619"/>
                </a:cubicBezTo>
                <a:cubicBezTo>
                  <a:pt x="6735" y="376"/>
                  <a:pt x="6472" y="1"/>
                  <a:pt x="61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2" name="Google Shape;552;p45"/>
          <p:cNvGrpSpPr/>
          <p:nvPr/>
        </p:nvGrpSpPr>
        <p:grpSpPr>
          <a:xfrm>
            <a:off x="4409138" y="1748304"/>
            <a:ext cx="375631" cy="293333"/>
            <a:chOff x="4790899" y="3961691"/>
            <a:chExt cx="375631" cy="293333"/>
          </a:xfrm>
        </p:grpSpPr>
        <p:sp>
          <p:nvSpPr>
            <p:cNvPr id="553" name="Google Shape;553;p45"/>
            <p:cNvSpPr/>
            <p:nvPr/>
          </p:nvSpPr>
          <p:spPr>
            <a:xfrm>
              <a:off x="4790899" y="3961691"/>
              <a:ext cx="375631" cy="293333"/>
            </a:xfrm>
            <a:custGeom>
              <a:rect b="b" l="l" r="r" t="t"/>
              <a:pathLst>
                <a:path extrusionOk="0" h="8369" w="10717">
                  <a:moveTo>
                    <a:pt x="8478" y="2225"/>
                  </a:moveTo>
                  <a:cubicBezTo>
                    <a:pt x="8526" y="2225"/>
                    <a:pt x="8573" y="2249"/>
                    <a:pt x="8621" y="2296"/>
                  </a:cubicBezTo>
                  <a:cubicBezTo>
                    <a:pt x="8716" y="2391"/>
                    <a:pt x="8716" y="2534"/>
                    <a:pt x="8621" y="2653"/>
                  </a:cubicBezTo>
                  <a:cubicBezTo>
                    <a:pt x="8561" y="2701"/>
                    <a:pt x="8496" y="2725"/>
                    <a:pt x="8430" y="2725"/>
                  </a:cubicBezTo>
                  <a:cubicBezTo>
                    <a:pt x="8365" y="2725"/>
                    <a:pt x="8299" y="2701"/>
                    <a:pt x="8240" y="2653"/>
                  </a:cubicBezTo>
                  <a:cubicBezTo>
                    <a:pt x="8192" y="2582"/>
                    <a:pt x="8169" y="2511"/>
                    <a:pt x="8192" y="2415"/>
                  </a:cubicBezTo>
                  <a:lnTo>
                    <a:pt x="8192" y="2415"/>
                  </a:lnTo>
                  <a:cubicBezTo>
                    <a:pt x="8216" y="2463"/>
                    <a:pt x="8240" y="2511"/>
                    <a:pt x="8288" y="2534"/>
                  </a:cubicBezTo>
                  <a:cubicBezTo>
                    <a:pt x="8322" y="2574"/>
                    <a:pt x="8363" y="2591"/>
                    <a:pt x="8403" y="2591"/>
                  </a:cubicBezTo>
                  <a:cubicBezTo>
                    <a:pt x="8531" y="2591"/>
                    <a:pt x="8652" y="2423"/>
                    <a:pt x="8526" y="2296"/>
                  </a:cubicBezTo>
                  <a:cubicBezTo>
                    <a:pt x="8502" y="2272"/>
                    <a:pt x="8478" y="2249"/>
                    <a:pt x="8478" y="2225"/>
                  </a:cubicBezTo>
                  <a:close/>
                  <a:moveTo>
                    <a:pt x="3763" y="2701"/>
                  </a:moveTo>
                  <a:lnTo>
                    <a:pt x="3763" y="2701"/>
                  </a:lnTo>
                  <a:cubicBezTo>
                    <a:pt x="3858" y="2773"/>
                    <a:pt x="3930" y="2868"/>
                    <a:pt x="3930" y="2987"/>
                  </a:cubicBezTo>
                  <a:cubicBezTo>
                    <a:pt x="3930" y="3177"/>
                    <a:pt x="3787" y="3320"/>
                    <a:pt x="3596" y="3320"/>
                  </a:cubicBezTo>
                  <a:cubicBezTo>
                    <a:pt x="3429" y="3320"/>
                    <a:pt x="3287" y="3177"/>
                    <a:pt x="3287" y="2987"/>
                  </a:cubicBezTo>
                  <a:cubicBezTo>
                    <a:pt x="3287" y="2892"/>
                    <a:pt x="3334" y="2796"/>
                    <a:pt x="3406" y="2749"/>
                  </a:cubicBezTo>
                  <a:cubicBezTo>
                    <a:pt x="3429" y="2796"/>
                    <a:pt x="3429" y="2868"/>
                    <a:pt x="3453" y="2915"/>
                  </a:cubicBezTo>
                  <a:cubicBezTo>
                    <a:pt x="3483" y="3003"/>
                    <a:pt x="3556" y="3043"/>
                    <a:pt x="3627" y="3043"/>
                  </a:cubicBezTo>
                  <a:cubicBezTo>
                    <a:pt x="3730" y="3043"/>
                    <a:pt x="3829" y="2961"/>
                    <a:pt x="3787" y="2820"/>
                  </a:cubicBezTo>
                  <a:cubicBezTo>
                    <a:pt x="3787" y="2796"/>
                    <a:pt x="3763" y="2749"/>
                    <a:pt x="3763" y="2701"/>
                  </a:cubicBezTo>
                  <a:close/>
                  <a:moveTo>
                    <a:pt x="4620" y="1820"/>
                  </a:moveTo>
                  <a:cubicBezTo>
                    <a:pt x="4668" y="1820"/>
                    <a:pt x="4739" y="1868"/>
                    <a:pt x="4787" y="1891"/>
                  </a:cubicBezTo>
                  <a:lnTo>
                    <a:pt x="6621" y="3820"/>
                  </a:lnTo>
                  <a:cubicBezTo>
                    <a:pt x="6644" y="3844"/>
                    <a:pt x="6692" y="3939"/>
                    <a:pt x="6692" y="3987"/>
                  </a:cubicBezTo>
                  <a:lnTo>
                    <a:pt x="6692" y="7845"/>
                  </a:lnTo>
                  <a:lnTo>
                    <a:pt x="524" y="7845"/>
                  </a:lnTo>
                  <a:lnTo>
                    <a:pt x="524" y="3987"/>
                  </a:lnTo>
                  <a:cubicBezTo>
                    <a:pt x="524" y="3939"/>
                    <a:pt x="572" y="3844"/>
                    <a:pt x="595" y="3820"/>
                  </a:cubicBezTo>
                  <a:lnTo>
                    <a:pt x="2429" y="1891"/>
                  </a:lnTo>
                  <a:cubicBezTo>
                    <a:pt x="2453" y="1868"/>
                    <a:pt x="2548" y="1820"/>
                    <a:pt x="2572" y="1820"/>
                  </a:cubicBezTo>
                  <a:lnTo>
                    <a:pt x="3358" y="1820"/>
                  </a:lnTo>
                  <a:cubicBezTo>
                    <a:pt x="3334" y="1939"/>
                    <a:pt x="3334" y="2082"/>
                    <a:pt x="3334" y="2201"/>
                  </a:cubicBezTo>
                  <a:cubicBezTo>
                    <a:pt x="3001" y="2320"/>
                    <a:pt x="2763" y="2630"/>
                    <a:pt x="2763" y="2987"/>
                  </a:cubicBezTo>
                  <a:cubicBezTo>
                    <a:pt x="2763" y="3463"/>
                    <a:pt x="3144" y="3844"/>
                    <a:pt x="3596" y="3844"/>
                  </a:cubicBezTo>
                  <a:cubicBezTo>
                    <a:pt x="4072" y="3844"/>
                    <a:pt x="4453" y="3463"/>
                    <a:pt x="4453" y="2987"/>
                  </a:cubicBezTo>
                  <a:cubicBezTo>
                    <a:pt x="4453" y="2558"/>
                    <a:pt x="4120" y="2201"/>
                    <a:pt x="3691" y="2153"/>
                  </a:cubicBezTo>
                  <a:cubicBezTo>
                    <a:pt x="3691" y="2034"/>
                    <a:pt x="3691" y="1939"/>
                    <a:pt x="3715" y="1820"/>
                  </a:cubicBezTo>
                  <a:close/>
                  <a:moveTo>
                    <a:pt x="5181" y="1"/>
                  </a:moveTo>
                  <a:cubicBezTo>
                    <a:pt x="5114" y="1"/>
                    <a:pt x="5046" y="4"/>
                    <a:pt x="4977" y="10"/>
                  </a:cubicBezTo>
                  <a:cubicBezTo>
                    <a:pt x="4191" y="81"/>
                    <a:pt x="3691" y="629"/>
                    <a:pt x="3477" y="1296"/>
                  </a:cubicBezTo>
                  <a:lnTo>
                    <a:pt x="2572" y="1296"/>
                  </a:lnTo>
                  <a:cubicBezTo>
                    <a:pt x="2405" y="1296"/>
                    <a:pt x="2167" y="1391"/>
                    <a:pt x="2048" y="1534"/>
                  </a:cubicBezTo>
                  <a:lnTo>
                    <a:pt x="214" y="3439"/>
                  </a:lnTo>
                  <a:cubicBezTo>
                    <a:pt x="95" y="3582"/>
                    <a:pt x="0" y="3820"/>
                    <a:pt x="0" y="3987"/>
                  </a:cubicBezTo>
                  <a:lnTo>
                    <a:pt x="0" y="8059"/>
                  </a:lnTo>
                  <a:cubicBezTo>
                    <a:pt x="0" y="8250"/>
                    <a:pt x="143" y="8369"/>
                    <a:pt x="310" y="8369"/>
                  </a:cubicBezTo>
                  <a:lnTo>
                    <a:pt x="6906" y="8369"/>
                  </a:lnTo>
                  <a:cubicBezTo>
                    <a:pt x="7073" y="8369"/>
                    <a:pt x="7216" y="8250"/>
                    <a:pt x="7216" y="8059"/>
                  </a:cubicBezTo>
                  <a:lnTo>
                    <a:pt x="7216" y="3987"/>
                  </a:lnTo>
                  <a:cubicBezTo>
                    <a:pt x="7216" y="3820"/>
                    <a:pt x="7121" y="3582"/>
                    <a:pt x="7002" y="3439"/>
                  </a:cubicBezTo>
                  <a:lnTo>
                    <a:pt x="5168" y="1534"/>
                  </a:lnTo>
                  <a:cubicBezTo>
                    <a:pt x="5049" y="1391"/>
                    <a:pt x="4811" y="1296"/>
                    <a:pt x="4620" y="1296"/>
                  </a:cubicBezTo>
                  <a:lnTo>
                    <a:pt x="3882" y="1296"/>
                  </a:lnTo>
                  <a:cubicBezTo>
                    <a:pt x="4133" y="761"/>
                    <a:pt x="4642" y="390"/>
                    <a:pt x="5270" y="390"/>
                  </a:cubicBezTo>
                  <a:cubicBezTo>
                    <a:pt x="5536" y="390"/>
                    <a:pt x="5823" y="457"/>
                    <a:pt x="6120" y="605"/>
                  </a:cubicBezTo>
                  <a:cubicBezTo>
                    <a:pt x="6811" y="939"/>
                    <a:pt x="7383" y="1534"/>
                    <a:pt x="7907" y="2130"/>
                  </a:cubicBezTo>
                  <a:lnTo>
                    <a:pt x="7359" y="2653"/>
                  </a:lnTo>
                  <a:lnTo>
                    <a:pt x="9454" y="4749"/>
                  </a:lnTo>
                  <a:lnTo>
                    <a:pt x="10717" y="3487"/>
                  </a:lnTo>
                  <a:lnTo>
                    <a:pt x="8621" y="1415"/>
                  </a:lnTo>
                  <a:lnTo>
                    <a:pt x="8169" y="1868"/>
                  </a:lnTo>
                  <a:cubicBezTo>
                    <a:pt x="7356" y="988"/>
                    <a:pt x="6394" y="1"/>
                    <a:pt x="51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5"/>
            <p:cNvSpPr/>
            <p:nvPr/>
          </p:nvSpPr>
          <p:spPr>
            <a:xfrm>
              <a:off x="4820095" y="4128144"/>
              <a:ext cx="194528" cy="99332"/>
            </a:xfrm>
            <a:custGeom>
              <a:rect b="b" l="l" r="r" t="t"/>
              <a:pathLst>
                <a:path extrusionOk="0" h="2834" w="5550">
                  <a:moveTo>
                    <a:pt x="4121" y="0"/>
                  </a:moveTo>
                  <a:cubicBezTo>
                    <a:pt x="3835" y="0"/>
                    <a:pt x="3597" y="191"/>
                    <a:pt x="3525" y="453"/>
                  </a:cubicBezTo>
                  <a:cubicBezTo>
                    <a:pt x="3478" y="405"/>
                    <a:pt x="3382" y="381"/>
                    <a:pt x="3311" y="381"/>
                  </a:cubicBezTo>
                  <a:cubicBezTo>
                    <a:pt x="3168" y="381"/>
                    <a:pt x="3049" y="453"/>
                    <a:pt x="2977" y="548"/>
                  </a:cubicBezTo>
                  <a:cubicBezTo>
                    <a:pt x="2882" y="453"/>
                    <a:pt x="2668" y="381"/>
                    <a:pt x="2454" y="381"/>
                  </a:cubicBezTo>
                  <a:cubicBezTo>
                    <a:pt x="2192" y="381"/>
                    <a:pt x="1977" y="453"/>
                    <a:pt x="1882" y="572"/>
                  </a:cubicBezTo>
                  <a:cubicBezTo>
                    <a:pt x="1834" y="548"/>
                    <a:pt x="1787" y="524"/>
                    <a:pt x="1715" y="524"/>
                  </a:cubicBezTo>
                  <a:cubicBezTo>
                    <a:pt x="1668" y="524"/>
                    <a:pt x="1620" y="548"/>
                    <a:pt x="1572" y="572"/>
                  </a:cubicBezTo>
                  <a:cubicBezTo>
                    <a:pt x="1549" y="429"/>
                    <a:pt x="1430" y="310"/>
                    <a:pt x="1287" y="310"/>
                  </a:cubicBezTo>
                  <a:cubicBezTo>
                    <a:pt x="1168" y="310"/>
                    <a:pt x="1048" y="381"/>
                    <a:pt x="1001" y="476"/>
                  </a:cubicBezTo>
                  <a:cubicBezTo>
                    <a:pt x="953" y="476"/>
                    <a:pt x="906" y="453"/>
                    <a:pt x="834" y="453"/>
                  </a:cubicBezTo>
                  <a:cubicBezTo>
                    <a:pt x="644" y="453"/>
                    <a:pt x="501" y="548"/>
                    <a:pt x="382" y="691"/>
                  </a:cubicBezTo>
                  <a:cubicBezTo>
                    <a:pt x="358" y="619"/>
                    <a:pt x="286" y="595"/>
                    <a:pt x="215" y="595"/>
                  </a:cubicBezTo>
                  <a:cubicBezTo>
                    <a:pt x="96" y="595"/>
                    <a:pt x="1" y="667"/>
                    <a:pt x="1" y="786"/>
                  </a:cubicBezTo>
                  <a:lnTo>
                    <a:pt x="1" y="2620"/>
                  </a:lnTo>
                  <a:cubicBezTo>
                    <a:pt x="1" y="2739"/>
                    <a:pt x="96" y="2834"/>
                    <a:pt x="191" y="2834"/>
                  </a:cubicBezTo>
                  <a:lnTo>
                    <a:pt x="5359" y="2834"/>
                  </a:lnTo>
                  <a:cubicBezTo>
                    <a:pt x="5454" y="2834"/>
                    <a:pt x="5549" y="2739"/>
                    <a:pt x="5549" y="2620"/>
                  </a:cubicBezTo>
                  <a:lnTo>
                    <a:pt x="5549" y="786"/>
                  </a:lnTo>
                  <a:cubicBezTo>
                    <a:pt x="5549" y="786"/>
                    <a:pt x="5549" y="762"/>
                    <a:pt x="5549" y="762"/>
                  </a:cubicBezTo>
                  <a:cubicBezTo>
                    <a:pt x="5549" y="476"/>
                    <a:pt x="5311" y="238"/>
                    <a:pt x="5025" y="238"/>
                  </a:cubicBezTo>
                  <a:cubicBezTo>
                    <a:pt x="4954" y="238"/>
                    <a:pt x="4883" y="262"/>
                    <a:pt x="4811" y="286"/>
                  </a:cubicBezTo>
                  <a:cubicBezTo>
                    <a:pt x="4740" y="214"/>
                    <a:pt x="4668" y="167"/>
                    <a:pt x="4549" y="167"/>
                  </a:cubicBezTo>
                  <a:lnTo>
                    <a:pt x="4525" y="167"/>
                  </a:lnTo>
                  <a:cubicBezTo>
                    <a:pt x="4406" y="72"/>
                    <a:pt x="4263" y="0"/>
                    <a:pt x="41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45"/>
          <p:cNvSpPr txBox="1"/>
          <p:nvPr>
            <p:ph idx="1" type="subTitle"/>
          </p:nvPr>
        </p:nvSpPr>
        <p:spPr>
          <a:xfrm>
            <a:off x="3403800" y="2684503"/>
            <a:ext cx="2336400" cy="201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 is just a combination of reinforcement learning with neural network. This helps the this system in dynamic pricing by learning it through trail and error.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6"/>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Architecture Diagram</a:t>
            </a:r>
            <a:endParaRPr/>
          </a:p>
        </p:txBody>
      </p:sp>
      <p:grpSp>
        <p:nvGrpSpPr>
          <p:cNvPr id="561" name="Google Shape;561;p46"/>
          <p:cNvGrpSpPr/>
          <p:nvPr/>
        </p:nvGrpSpPr>
        <p:grpSpPr>
          <a:xfrm>
            <a:off x="720072" y="540000"/>
            <a:ext cx="7704093" cy="577207"/>
            <a:chOff x="3667800" y="1583575"/>
            <a:chExt cx="4756200" cy="577207"/>
          </a:xfrm>
        </p:grpSpPr>
        <p:cxnSp>
          <p:nvCxnSpPr>
            <p:cNvPr id="562" name="Google Shape;562;p4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63" name="Google Shape;563;p4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64" name="Google Shape;564;p46"/>
          <p:cNvPicPr preferRelativeResize="0"/>
          <p:nvPr/>
        </p:nvPicPr>
        <p:blipFill rotWithShape="1">
          <a:blip r:embed="rId3">
            <a:alphaModFix/>
          </a:blip>
          <a:srcRect b="0" l="0" r="0" t="0"/>
          <a:stretch/>
        </p:blipFill>
        <p:spPr>
          <a:xfrm>
            <a:off x="1957350" y="1163250"/>
            <a:ext cx="5762273" cy="3721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7"/>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Context Diagram</a:t>
            </a:r>
            <a:endParaRPr/>
          </a:p>
        </p:txBody>
      </p:sp>
      <p:grpSp>
        <p:nvGrpSpPr>
          <p:cNvPr id="570" name="Google Shape;570;p47"/>
          <p:cNvGrpSpPr/>
          <p:nvPr/>
        </p:nvGrpSpPr>
        <p:grpSpPr>
          <a:xfrm>
            <a:off x="720072" y="540000"/>
            <a:ext cx="7704093" cy="577207"/>
            <a:chOff x="3667800" y="1583575"/>
            <a:chExt cx="4756200" cy="577207"/>
          </a:xfrm>
        </p:grpSpPr>
        <p:cxnSp>
          <p:nvCxnSpPr>
            <p:cNvPr id="571" name="Google Shape;571;p4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72" name="Google Shape;572;p4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73" name="Google Shape;573;p47"/>
          <p:cNvPicPr preferRelativeResize="0"/>
          <p:nvPr/>
        </p:nvPicPr>
        <p:blipFill rotWithShape="1">
          <a:blip r:embed="rId3">
            <a:alphaModFix/>
          </a:blip>
          <a:srcRect b="0" l="0" r="0" t="0"/>
          <a:stretch/>
        </p:blipFill>
        <p:spPr>
          <a:xfrm>
            <a:off x="520700" y="1381700"/>
            <a:ext cx="8102600" cy="3006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8"/>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ER Diagram</a:t>
            </a:r>
            <a:endParaRPr/>
          </a:p>
        </p:txBody>
      </p:sp>
      <p:grpSp>
        <p:nvGrpSpPr>
          <p:cNvPr id="579" name="Google Shape;579;p48"/>
          <p:cNvGrpSpPr/>
          <p:nvPr/>
        </p:nvGrpSpPr>
        <p:grpSpPr>
          <a:xfrm>
            <a:off x="720072" y="540000"/>
            <a:ext cx="7704093" cy="577207"/>
            <a:chOff x="3667800" y="1583575"/>
            <a:chExt cx="4756200" cy="577207"/>
          </a:xfrm>
        </p:grpSpPr>
        <p:cxnSp>
          <p:nvCxnSpPr>
            <p:cNvPr id="580" name="Google Shape;580;p4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81" name="Google Shape;581;p4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82" name="Google Shape;582;p48"/>
          <p:cNvPicPr preferRelativeResize="0"/>
          <p:nvPr/>
        </p:nvPicPr>
        <p:blipFill rotWithShape="1">
          <a:blip r:embed="rId3">
            <a:alphaModFix/>
          </a:blip>
          <a:srcRect b="0" l="0" r="0" t="0"/>
          <a:stretch/>
        </p:blipFill>
        <p:spPr>
          <a:xfrm>
            <a:off x="1602625" y="1117207"/>
            <a:ext cx="6202488" cy="37214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1"/>
          <p:cNvPicPr preferRelativeResize="0"/>
          <p:nvPr/>
        </p:nvPicPr>
        <p:blipFill rotWithShape="1">
          <a:blip r:embed="rId3">
            <a:alphaModFix/>
          </a:blip>
          <a:srcRect b="0" l="40474" r="-741" t="0"/>
          <a:stretch/>
        </p:blipFill>
        <p:spPr>
          <a:xfrm>
            <a:off x="720000" y="1771847"/>
            <a:ext cx="2899799" cy="2706549"/>
          </a:xfrm>
          <a:prstGeom prst="rect">
            <a:avLst/>
          </a:prstGeom>
          <a:noFill/>
          <a:ln>
            <a:noFill/>
          </a:ln>
        </p:spPr>
      </p:pic>
      <p:grpSp>
        <p:nvGrpSpPr>
          <p:cNvPr id="364" name="Google Shape;364;p31"/>
          <p:cNvGrpSpPr/>
          <p:nvPr/>
        </p:nvGrpSpPr>
        <p:grpSpPr>
          <a:xfrm>
            <a:off x="720043" y="722997"/>
            <a:ext cx="2899855" cy="914275"/>
            <a:chOff x="3667800" y="2193175"/>
            <a:chExt cx="4756200" cy="914275"/>
          </a:xfrm>
        </p:grpSpPr>
        <p:cxnSp>
          <p:nvCxnSpPr>
            <p:cNvPr id="365" name="Google Shape;365;p31"/>
            <p:cNvCxnSpPr/>
            <p:nvPr/>
          </p:nvCxnSpPr>
          <p:spPr>
            <a:xfrm>
              <a:off x="3667800" y="21931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66" name="Google Shape;366;p31"/>
            <p:cNvCxnSpPr/>
            <p:nvPr/>
          </p:nvCxnSpPr>
          <p:spPr>
            <a:xfrm>
              <a:off x="3667800" y="3107450"/>
              <a:ext cx="4756200" cy="0"/>
            </a:xfrm>
            <a:prstGeom prst="straightConnector1">
              <a:avLst/>
            </a:prstGeom>
            <a:noFill/>
            <a:ln cap="flat" cmpd="sng" w="38100">
              <a:solidFill>
                <a:schemeClr val="lt2"/>
              </a:solidFill>
              <a:prstDash val="solid"/>
              <a:round/>
              <a:headEnd len="sm" w="sm" type="none"/>
              <a:tailEnd len="sm" w="sm" type="none"/>
            </a:ln>
          </p:spPr>
        </p:cxnSp>
      </p:grpSp>
      <p:sp>
        <p:nvSpPr>
          <p:cNvPr id="367" name="Google Shape;367;p31"/>
          <p:cNvSpPr txBox="1"/>
          <p:nvPr>
            <p:ph idx="15" type="title"/>
          </p:nvPr>
        </p:nvSpPr>
        <p:spPr>
          <a:xfrm>
            <a:off x="720000" y="734371"/>
            <a:ext cx="2899800" cy="91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TABLE OF CONTENTS</a:t>
            </a:r>
            <a:endParaRPr/>
          </a:p>
        </p:txBody>
      </p:sp>
      <p:sp>
        <p:nvSpPr>
          <p:cNvPr id="368" name="Google Shape;368;p31"/>
          <p:cNvSpPr txBox="1"/>
          <p:nvPr/>
        </p:nvSpPr>
        <p:spPr>
          <a:xfrm>
            <a:off x="3880025" y="529625"/>
            <a:ext cx="2687700" cy="38217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Team Member Roles and Responsibilities</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Improvements Made from Professor Feedback</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Personas</a:t>
            </a:r>
            <a:endParaRPr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Minimum Viable Product (MVP)</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Technologies</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Algorithms</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Diagrams</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Architecture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Context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ER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Sequence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State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Class Diagram</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Product Backlog</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Sprint 1 Backlog</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Stories or Tasks Committed</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Test Cases</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Stories Completed</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Stories Not Completed</a:t>
            </a:r>
            <a:endParaRPr i="0" sz="1300" u="none" cap="none" strike="noStrike">
              <a:solidFill>
                <a:schemeClr val="dk1"/>
              </a:solidFill>
              <a:latin typeface="Arvo"/>
              <a:ea typeface="Arvo"/>
              <a:cs typeface="Arvo"/>
              <a:sym typeface="Arvo"/>
            </a:endParaRPr>
          </a:p>
        </p:txBody>
      </p:sp>
      <p:sp>
        <p:nvSpPr>
          <p:cNvPr id="369" name="Google Shape;369;p31"/>
          <p:cNvSpPr txBox="1"/>
          <p:nvPr/>
        </p:nvSpPr>
        <p:spPr>
          <a:xfrm>
            <a:off x="6460450" y="616650"/>
            <a:ext cx="2342100" cy="38217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Metrics</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Team Velocity - This Sprint</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SzPts val="1000"/>
              <a:buFont typeface="Arvo"/>
              <a:buChar char="○"/>
            </a:pPr>
            <a:r>
              <a:rPr lang="en" sz="1000">
                <a:latin typeface="Arvo"/>
                <a:ea typeface="Arvo"/>
                <a:cs typeface="Arvo"/>
                <a:sym typeface="Arvo"/>
              </a:rPr>
              <a:t>Average Velocity</a:t>
            </a:r>
            <a:endParaRPr sz="1000">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Completed/Committed Ratio</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Burndown Charts</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Retrospective</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Sprint 2</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Stories Planned and Committed for Sprint 2</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Project Demo - Sprint 1</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App Screenshot</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API Slides</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GitHub Link</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Live Application Demo</a:t>
            </a:r>
            <a:endParaRPr b="1" i="0" sz="1000" u="none" cap="none" strike="noStrike">
              <a:solidFill>
                <a:srgbClr val="000000"/>
              </a:solidFill>
              <a:latin typeface="Arvo"/>
              <a:ea typeface="Arvo"/>
              <a:cs typeface="Arvo"/>
              <a:sym typeface="Arv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vo"/>
              <a:ea typeface="Arvo"/>
              <a:cs typeface="Arvo"/>
              <a:sym typeface="Ar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9"/>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Sequence Diagram</a:t>
            </a:r>
            <a:endParaRPr/>
          </a:p>
        </p:txBody>
      </p:sp>
      <p:grpSp>
        <p:nvGrpSpPr>
          <p:cNvPr id="588" name="Google Shape;588;p49"/>
          <p:cNvGrpSpPr/>
          <p:nvPr/>
        </p:nvGrpSpPr>
        <p:grpSpPr>
          <a:xfrm>
            <a:off x="720072" y="540000"/>
            <a:ext cx="7704093" cy="577207"/>
            <a:chOff x="3667800" y="1583575"/>
            <a:chExt cx="4756200" cy="577207"/>
          </a:xfrm>
        </p:grpSpPr>
        <p:cxnSp>
          <p:nvCxnSpPr>
            <p:cNvPr id="589" name="Google Shape;589;p4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90" name="Google Shape;590;p4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91" name="Google Shape;591;p49"/>
          <p:cNvPicPr preferRelativeResize="0"/>
          <p:nvPr/>
        </p:nvPicPr>
        <p:blipFill rotWithShape="1">
          <a:blip r:embed="rId3">
            <a:alphaModFix/>
          </a:blip>
          <a:srcRect b="0" l="0" r="0" t="0"/>
          <a:stretch/>
        </p:blipFill>
        <p:spPr>
          <a:xfrm>
            <a:off x="907775" y="1182582"/>
            <a:ext cx="7516390" cy="37214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0"/>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State Diagram</a:t>
            </a:r>
            <a:endParaRPr/>
          </a:p>
        </p:txBody>
      </p:sp>
      <p:grpSp>
        <p:nvGrpSpPr>
          <p:cNvPr id="597" name="Google Shape;597;p50"/>
          <p:cNvGrpSpPr/>
          <p:nvPr/>
        </p:nvGrpSpPr>
        <p:grpSpPr>
          <a:xfrm>
            <a:off x="720072" y="540000"/>
            <a:ext cx="7704093" cy="577207"/>
            <a:chOff x="3667800" y="1583575"/>
            <a:chExt cx="4756200" cy="577207"/>
          </a:xfrm>
        </p:grpSpPr>
        <p:cxnSp>
          <p:nvCxnSpPr>
            <p:cNvPr id="598" name="Google Shape;598;p5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99" name="Google Shape;599;p5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600" name="Google Shape;600;p50"/>
          <p:cNvPicPr preferRelativeResize="0"/>
          <p:nvPr/>
        </p:nvPicPr>
        <p:blipFill rotWithShape="1">
          <a:blip r:embed="rId3">
            <a:alphaModFix/>
          </a:blip>
          <a:srcRect b="0" l="0" r="0" t="0"/>
          <a:stretch/>
        </p:blipFill>
        <p:spPr>
          <a:xfrm>
            <a:off x="3113750" y="1172907"/>
            <a:ext cx="2916502" cy="37214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1"/>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Class Diagram</a:t>
            </a:r>
            <a:endParaRPr/>
          </a:p>
        </p:txBody>
      </p:sp>
      <p:grpSp>
        <p:nvGrpSpPr>
          <p:cNvPr id="606" name="Google Shape;606;p51"/>
          <p:cNvGrpSpPr/>
          <p:nvPr/>
        </p:nvGrpSpPr>
        <p:grpSpPr>
          <a:xfrm>
            <a:off x="720072" y="540000"/>
            <a:ext cx="7704093" cy="577207"/>
            <a:chOff x="3667800" y="1583575"/>
            <a:chExt cx="4756200" cy="577207"/>
          </a:xfrm>
        </p:grpSpPr>
        <p:cxnSp>
          <p:nvCxnSpPr>
            <p:cNvPr id="607" name="Google Shape;607;p5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08" name="Google Shape;608;p5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609" name="Google Shape;609;p51"/>
          <p:cNvPicPr preferRelativeResize="0"/>
          <p:nvPr/>
        </p:nvPicPr>
        <p:blipFill rotWithShape="1">
          <a:blip r:embed="rId3">
            <a:alphaModFix/>
          </a:blip>
          <a:srcRect b="0" l="0" r="0" t="0"/>
          <a:stretch/>
        </p:blipFill>
        <p:spPr>
          <a:xfrm>
            <a:off x="2885600" y="1172932"/>
            <a:ext cx="3383505" cy="37214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2"/>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Sprint 1 Recap</a:t>
            </a:r>
            <a:endParaRPr/>
          </a:p>
        </p:txBody>
      </p:sp>
      <p:grpSp>
        <p:nvGrpSpPr>
          <p:cNvPr id="615" name="Google Shape;615;p52"/>
          <p:cNvGrpSpPr/>
          <p:nvPr/>
        </p:nvGrpSpPr>
        <p:grpSpPr>
          <a:xfrm>
            <a:off x="720072" y="540000"/>
            <a:ext cx="7704093" cy="577207"/>
            <a:chOff x="3667800" y="1583575"/>
            <a:chExt cx="4756200" cy="577207"/>
          </a:xfrm>
        </p:grpSpPr>
        <p:cxnSp>
          <p:nvCxnSpPr>
            <p:cNvPr id="616" name="Google Shape;616;p5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17" name="Google Shape;617;p5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618" name="Google Shape;618;p52"/>
          <p:cNvSpPr txBox="1"/>
          <p:nvPr/>
        </p:nvSpPr>
        <p:spPr>
          <a:xfrm>
            <a:off x="1647925" y="1652400"/>
            <a:ext cx="5520600" cy="10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we completed the core functionalities: Customer and Restaurant Registration, along with Login for both customers and restaurant owners.</a:t>
            </a:r>
            <a:endParaRPr>
              <a:solidFill>
                <a:schemeClr val="dk1"/>
              </a:solidFill>
              <a:latin typeface="Anaheim"/>
              <a:ea typeface="Anaheim"/>
              <a:cs typeface="Anaheim"/>
              <a:sym typeface="Anahei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3"/>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24" name="Google Shape;624;p53"/>
          <p:cNvGrpSpPr/>
          <p:nvPr/>
        </p:nvGrpSpPr>
        <p:grpSpPr>
          <a:xfrm>
            <a:off x="727215" y="561432"/>
            <a:ext cx="7704093" cy="577207"/>
            <a:chOff x="3667800" y="1583575"/>
            <a:chExt cx="4756200" cy="577207"/>
          </a:xfrm>
        </p:grpSpPr>
        <p:cxnSp>
          <p:nvCxnSpPr>
            <p:cNvPr id="625" name="Google Shape;625;p5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26" name="Google Shape;626;p5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27" name="Google Shape;627;p53"/>
          <p:cNvGraphicFramePr/>
          <p:nvPr/>
        </p:nvGraphicFramePr>
        <p:xfrm>
          <a:off x="486000" y="1287650"/>
          <a:ext cx="3000000" cy="3000000"/>
        </p:xfrm>
        <a:graphic>
          <a:graphicData uri="http://schemas.openxmlformats.org/drawingml/2006/table">
            <a:tbl>
              <a:tblPr>
                <a:noFill/>
                <a:tableStyleId>{BE168507-7855-4028-A5B8-8AAB07C618F8}</a:tableStyleId>
              </a:tblPr>
              <a:tblGrid>
                <a:gridCol w="672300"/>
                <a:gridCol w="1371150"/>
                <a:gridCol w="1889125"/>
                <a:gridCol w="795175"/>
                <a:gridCol w="1607300"/>
                <a:gridCol w="756550"/>
                <a:gridCol w="1181925"/>
              </a:tblGrid>
              <a:tr h="341775">
                <a:tc>
                  <a:txBody>
                    <a:bodyPr/>
                    <a:lstStyle/>
                    <a:p>
                      <a:pPr indent="0" lvl="0" marL="0" rtl="0" algn="ctr">
                        <a:lnSpc>
                          <a:spcPct val="115000"/>
                        </a:lnSpc>
                        <a:spcBef>
                          <a:spcPts val="0"/>
                        </a:spcBef>
                        <a:spcAft>
                          <a:spcPts val="0"/>
                        </a:spcAft>
                        <a:buNone/>
                      </a:pPr>
                      <a:r>
                        <a:rPr b="1" lang="en" sz="900">
                          <a:latin typeface="Arvo"/>
                          <a:ea typeface="Arvo"/>
                          <a:cs typeface="Arvo"/>
                          <a:sym typeface="Arvo"/>
                        </a:rPr>
                        <a:t>ID</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User Story / Task</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Description</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Priority</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Acceptance Criteria</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Sprint</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User Benefits</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900">
                          <a:latin typeface="Arvo"/>
                          <a:ea typeface="Arvo"/>
                          <a:cs typeface="Arvo"/>
                          <a:sym typeface="Arvo"/>
                        </a:rPr>
                        <a:t>US-01</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User Story: Customer Registration</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customer, I want to register and create a profile to receive personalized menu recommendations.</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Users can sign up via email or social login.</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Successful sign-up redirects to profile setup.</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1</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Enables customers to register quickly and receive tailored menu suggestions.</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900">
                          <a:latin typeface="Arvo"/>
                          <a:ea typeface="Arvo"/>
                          <a:cs typeface="Arvo"/>
                          <a:sym typeface="Arvo"/>
                        </a:rPr>
                        <a:t>US-02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User Story: Restaurant Registration</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restaurant owner, I want to create an account to list my restaurant and its menu on DineWise.</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Owners can sign up using business credentials.</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Successful sign-up redirects to the dashboard.</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1</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Allows restaurant owners to list their restaurant and expand their customer reach.</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14175">
                <a:tc>
                  <a:txBody>
                    <a:bodyPr/>
                    <a:lstStyle/>
                    <a:p>
                      <a:pPr indent="0" lvl="0" marL="0" rtl="0" algn="l">
                        <a:lnSpc>
                          <a:spcPct val="115000"/>
                        </a:lnSpc>
                        <a:spcBef>
                          <a:spcPts val="0"/>
                        </a:spcBef>
                        <a:spcAft>
                          <a:spcPts val="0"/>
                        </a:spcAft>
                        <a:buNone/>
                      </a:pPr>
                      <a:r>
                        <a:rPr lang="en" sz="900">
                          <a:latin typeface="Arvo"/>
                          <a:ea typeface="Arvo"/>
                          <a:cs typeface="Arvo"/>
                          <a:sym typeface="Arvo"/>
                        </a:rPr>
                        <a:t>US-03</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User Story: Customer Login</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customer, I want to log in to my account using registered credentials to access my personalized recommendations.</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Users can log in via email/password.</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Successful login redirects to the dashboard.</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1</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Enables customers to log in and view personalized recommendations based on their preferences.</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4"/>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33" name="Google Shape;633;p54"/>
          <p:cNvGrpSpPr/>
          <p:nvPr/>
        </p:nvGrpSpPr>
        <p:grpSpPr>
          <a:xfrm>
            <a:off x="727215" y="561432"/>
            <a:ext cx="7704093" cy="577207"/>
            <a:chOff x="3667800" y="1583575"/>
            <a:chExt cx="4756200" cy="577207"/>
          </a:xfrm>
        </p:grpSpPr>
        <p:cxnSp>
          <p:nvCxnSpPr>
            <p:cNvPr id="634" name="Google Shape;634;p5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35" name="Google Shape;635;p5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36" name="Google Shape;636;p54"/>
          <p:cNvGraphicFramePr/>
          <p:nvPr/>
        </p:nvGraphicFramePr>
        <p:xfrm>
          <a:off x="331300" y="1287650"/>
          <a:ext cx="3000000" cy="3000000"/>
        </p:xfrm>
        <a:graphic>
          <a:graphicData uri="http://schemas.openxmlformats.org/drawingml/2006/table">
            <a:tbl>
              <a:tblPr>
                <a:noFill/>
                <a:tableStyleId>{BE168507-7855-4028-A5B8-8AAB07C618F8}</a:tableStyleId>
              </a:tblPr>
              <a:tblGrid>
                <a:gridCol w="594975"/>
                <a:gridCol w="1264775"/>
                <a:gridCol w="1657100"/>
                <a:gridCol w="988550"/>
                <a:gridCol w="1568600"/>
                <a:gridCol w="814575"/>
                <a:gridCol w="1539650"/>
              </a:tblGrid>
              <a:tr h="341775">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Priority</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Benefits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US-04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Restaurant Owner Login</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restaurant owner, I want to log in to manage my restaurant menu and customer activity.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Owners can log in with email/password.</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Successful login redirects to the restaurant dashboard.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Empowers owners to manage their restaurant details, menu, and customer interactions effectively.</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Password Recovery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user, I want to recover my password if I forget it.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Users can request a password reset link.</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Successful password reset allows a new login.</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Provides users with a secure and convenient way to recover account access.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14175">
                <a:tc>
                  <a:txBody>
                    <a:bodyPr/>
                    <a:lstStyle/>
                    <a:p>
                      <a:pPr indent="0" lvl="0" marL="0" rtl="0" algn="l">
                        <a:lnSpc>
                          <a:spcPct val="115000"/>
                        </a:lnSpc>
                        <a:spcBef>
                          <a:spcPts val="0"/>
                        </a:spcBef>
                        <a:spcAft>
                          <a:spcPts val="0"/>
                        </a:spcAft>
                        <a:buNone/>
                      </a:pPr>
                      <a:r>
                        <a:rPr lang="en" sz="1000">
                          <a:latin typeface="Arvo"/>
                          <a:ea typeface="Arvo"/>
                          <a:cs typeface="Arvo"/>
                          <a:sym typeface="Arvo"/>
                        </a:rPr>
                        <a:t>US-06</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Enable OAuth Login</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user, I want to log in using Google for easy access.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Users can log in with Google.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OAuth login redirects users back to the app.</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Simplifies the login process and improves user experience with multiple login options.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5"/>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42" name="Google Shape;642;p55"/>
          <p:cNvGrpSpPr/>
          <p:nvPr/>
        </p:nvGrpSpPr>
        <p:grpSpPr>
          <a:xfrm>
            <a:off x="727215" y="561432"/>
            <a:ext cx="7704093" cy="577207"/>
            <a:chOff x="3667800" y="1583575"/>
            <a:chExt cx="4756200" cy="577207"/>
          </a:xfrm>
        </p:grpSpPr>
        <p:cxnSp>
          <p:nvCxnSpPr>
            <p:cNvPr id="643" name="Google Shape;643;p5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44" name="Google Shape;644;p5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45" name="Google Shape;645;p55"/>
          <p:cNvGraphicFramePr/>
          <p:nvPr/>
        </p:nvGraphicFramePr>
        <p:xfrm>
          <a:off x="331300" y="1287650"/>
          <a:ext cx="3000000" cy="3000000"/>
        </p:xfrm>
        <a:graphic>
          <a:graphicData uri="http://schemas.openxmlformats.org/drawingml/2006/table">
            <a:tbl>
              <a:tblPr>
                <a:noFill/>
                <a:tableStyleId>{BE168507-7855-4028-A5B8-8AAB07C618F8}</a:tableStyleId>
              </a:tblPr>
              <a:tblGrid>
                <a:gridCol w="594975"/>
                <a:gridCol w="1264775"/>
                <a:gridCol w="1657100"/>
                <a:gridCol w="988550"/>
                <a:gridCol w="1568600"/>
                <a:gridCol w="814575"/>
                <a:gridCol w="1539650"/>
              </a:tblGrid>
              <a:tr h="341775">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Priority</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Benefits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TS-01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Session Management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Implement secure session management for logged-in users.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Sessions expire after inactivity.</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Users remain logged in until they log out manually.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Enhances security by managing user sessions and protecting sensitive information.</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US-07</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Personalized Menu Suggestions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receive menu recommendations based on my preferences and dining history.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Menu recommendations are personalized.</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Menu updates dynamically based on preferences.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Provides a tailored dining experience, making it easier for customers to choose their meals.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14175">
                <a:tc>
                  <a:txBody>
                    <a:bodyPr/>
                    <a:lstStyle/>
                    <a:p>
                      <a:pPr indent="0" lvl="0" marL="0" rtl="0" algn="l">
                        <a:lnSpc>
                          <a:spcPct val="115000"/>
                        </a:lnSpc>
                        <a:spcBef>
                          <a:spcPts val="0"/>
                        </a:spcBef>
                        <a:spcAft>
                          <a:spcPts val="0"/>
                        </a:spcAft>
                        <a:buNone/>
                      </a:pPr>
                      <a:r>
                        <a:rPr lang="en" sz="1000">
                          <a:latin typeface="Arvo"/>
                          <a:ea typeface="Arvo"/>
                          <a:cs typeface="Arvo"/>
                          <a:sym typeface="Arvo"/>
                        </a:rPr>
                        <a:t>US-08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Add Items to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add items to my cart so I can place an order from my personalized menu.</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add items to their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in real time with selected dishes.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Allows customers to easily manage items for their order, improving the purchasing experience.</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6"/>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51" name="Google Shape;651;p56"/>
          <p:cNvGrpSpPr/>
          <p:nvPr/>
        </p:nvGrpSpPr>
        <p:grpSpPr>
          <a:xfrm>
            <a:off x="727215" y="561432"/>
            <a:ext cx="7704093" cy="577207"/>
            <a:chOff x="3667800" y="1583575"/>
            <a:chExt cx="4756200" cy="577207"/>
          </a:xfrm>
        </p:grpSpPr>
        <p:cxnSp>
          <p:nvCxnSpPr>
            <p:cNvPr id="652" name="Google Shape;652;p5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53" name="Google Shape;653;p5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54" name="Google Shape;654;p56"/>
          <p:cNvGraphicFramePr/>
          <p:nvPr/>
        </p:nvGraphicFramePr>
        <p:xfrm>
          <a:off x="331300" y="1287650"/>
          <a:ext cx="3000000" cy="3000000"/>
        </p:xfrm>
        <a:graphic>
          <a:graphicData uri="http://schemas.openxmlformats.org/drawingml/2006/table">
            <a:tbl>
              <a:tblPr>
                <a:noFill/>
                <a:tableStyleId>{BE168507-7855-4028-A5B8-8AAB07C618F8}</a:tableStyleId>
              </a:tblPr>
              <a:tblGrid>
                <a:gridCol w="594975"/>
                <a:gridCol w="1264775"/>
                <a:gridCol w="1657100"/>
                <a:gridCol w="988550"/>
                <a:gridCol w="1568600"/>
                <a:gridCol w="814575"/>
                <a:gridCol w="1539650"/>
              </a:tblGrid>
              <a:tr h="341775">
                <a:tc>
                  <a:txBody>
                    <a:bodyPr/>
                    <a:lstStyle/>
                    <a:p>
                      <a:pPr indent="0" lvl="0" marL="0" rtl="0" algn="ctr">
                        <a:lnSpc>
                          <a:spcPct val="115000"/>
                        </a:lnSpc>
                        <a:spcBef>
                          <a:spcPts val="0"/>
                        </a:spcBef>
                        <a:spcAft>
                          <a:spcPts val="0"/>
                        </a:spcAft>
                        <a:buNone/>
                      </a:pPr>
                      <a:r>
                        <a:rPr b="1" lang="en" sz="900">
                          <a:latin typeface="Arvo"/>
                          <a:ea typeface="Arvo"/>
                          <a:cs typeface="Arvo"/>
                          <a:sym typeface="Arvo"/>
                        </a:rPr>
                        <a:t>ID</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User Story / Task</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Description</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Priority</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Acceptance Criteria</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Sprint</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User Benefits</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900">
                          <a:latin typeface="Arvo"/>
                          <a:ea typeface="Arvo"/>
                          <a:cs typeface="Arvo"/>
                          <a:sym typeface="Arvo"/>
                        </a:rPr>
                        <a:t>TS-02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Technical Task: Menu Recommendation Algorithm</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Develop the ML model for personalized dish recommendations based on user preferences.</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Recommendation engine uses customer data.</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Personalized suggestions are ranked accurately.</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Increases customer satisfaction by ensuring accurate and relevant menu suggestions.</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900">
                          <a:latin typeface="Arvo"/>
                          <a:ea typeface="Arvo"/>
                          <a:cs typeface="Arvo"/>
                          <a:sym typeface="Arvo"/>
                        </a:rPr>
                        <a:t>TS-03</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Technical Task: Data Pipeline for ML</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Set up a data pipeline to collect customer preferences and feedback for the recommendation model.</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Customer data is stored and pre-processed.</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Data is fed into the ML model for training.</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Ensures the recommendation model is updated with current user preferences, improving its accuracy.</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14175">
                <a:tc>
                  <a:txBody>
                    <a:bodyPr/>
                    <a:lstStyle/>
                    <a:p>
                      <a:pPr indent="0" lvl="0" marL="0" rtl="0" algn="l">
                        <a:lnSpc>
                          <a:spcPct val="115000"/>
                        </a:lnSpc>
                        <a:spcBef>
                          <a:spcPts val="0"/>
                        </a:spcBef>
                        <a:spcAft>
                          <a:spcPts val="0"/>
                        </a:spcAft>
                        <a:buNone/>
                      </a:pPr>
                      <a:r>
                        <a:rPr lang="en" sz="900">
                          <a:latin typeface="Arvo"/>
                          <a:ea typeface="Arvo"/>
                          <a:cs typeface="Arvo"/>
                          <a:sym typeface="Arvo"/>
                        </a:rPr>
                        <a:t>TS-04</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Technical Task: Real-Time Pricing Backend</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Create backend infrastructure for real-time dynamic pricing updates based on demand.</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Backend handles real-time price updates.</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Pricing changes are served to the frontend API.</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Allows for flexible and dynamic pricing, enhancing customer satisfaction and profitability.</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7"/>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60" name="Google Shape;660;p57"/>
          <p:cNvGrpSpPr/>
          <p:nvPr/>
        </p:nvGrpSpPr>
        <p:grpSpPr>
          <a:xfrm>
            <a:off x="727215" y="561432"/>
            <a:ext cx="7704093" cy="577207"/>
            <a:chOff x="3667800" y="1583575"/>
            <a:chExt cx="4756200" cy="577207"/>
          </a:xfrm>
        </p:grpSpPr>
        <p:cxnSp>
          <p:nvCxnSpPr>
            <p:cNvPr id="661" name="Google Shape;661;p5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62" name="Google Shape;662;p5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63" name="Google Shape;663;p57"/>
          <p:cNvGraphicFramePr/>
          <p:nvPr/>
        </p:nvGraphicFramePr>
        <p:xfrm>
          <a:off x="331300" y="1287650"/>
          <a:ext cx="3000000" cy="3000000"/>
        </p:xfrm>
        <a:graphic>
          <a:graphicData uri="http://schemas.openxmlformats.org/drawingml/2006/table">
            <a:tbl>
              <a:tblPr>
                <a:noFill/>
                <a:tableStyleId>{BE168507-7855-4028-A5B8-8AAB07C618F8}</a:tableStyleId>
              </a:tblPr>
              <a:tblGrid>
                <a:gridCol w="594975"/>
                <a:gridCol w="1264775"/>
                <a:gridCol w="1657100"/>
                <a:gridCol w="988550"/>
                <a:gridCol w="1568600"/>
                <a:gridCol w="814575"/>
                <a:gridCol w="1539650"/>
              </a:tblGrid>
              <a:tr h="341775">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Priority</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Benefits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US-09</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Dynamic Pricing Display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see the price of each dish updated in real-time based on demand.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Prices adjust dynamically in real-time.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Users see updated prices on the menu.</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Keeps customers informed about current pricing, improving transparency and decision-making.</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US-10</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Remove Items from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remove item in my cart before placing the order.</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remove items.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immediately with accurate pricing.</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Empowers customers to make adjustments to their order, enhancing flexibility and satisfaction.</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14175">
                <a:tc>
                  <a:txBody>
                    <a:bodyPr/>
                    <a:lstStyle/>
                    <a:p>
                      <a:pPr indent="0" lvl="0" marL="0" rtl="0" algn="l">
                        <a:lnSpc>
                          <a:spcPct val="115000"/>
                        </a:lnSpc>
                        <a:spcBef>
                          <a:spcPts val="0"/>
                        </a:spcBef>
                        <a:spcAft>
                          <a:spcPts val="0"/>
                        </a:spcAft>
                        <a:buNone/>
                      </a:pPr>
                      <a:r>
                        <a:rPr lang="en" sz="1000">
                          <a:latin typeface="Arvo"/>
                          <a:ea typeface="Arvo"/>
                          <a:cs typeface="Arvo"/>
                          <a:sym typeface="Arvo"/>
                        </a:rPr>
                        <a:t>US-11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View Cart Summary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view a summary of my cart before checkout to confirm order details.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Cart displays selected items and total cost.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dynamically with pricing.</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Allows customers to review and confirm their order, ensuring accuracy before payment.</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8"/>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69" name="Google Shape;669;p58"/>
          <p:cNvGrpSpPr/>
          <p:nvPr/>
        </p:nvGrpSpPr>
        <p:grpSpPr>
          <a:xfrm>
            <a:off x="727215" y="561432"/>
            <a:ext cx="7704093" cy="577207"/>
            <a:chOff x="3667800" y="1583575"/>
            <a:chExt cx="4756200" cy="577207"/>
          </a:xfrm>
        </p:grpSpPr>
        <p:cxnSp>
          <p:nvCxnSpPr>
            <p:cNvPr id="670" name="Google Shape;670;p5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71" name="Google Shape;671;p5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72" name="Google Shape;672;p58"/>
          <p:cNvGraphicFramePr/>
          <p:nvPr/>
        </p:nvGraphicFramePr>
        <p:xfrm>
          <a:off x="331300" y="1287650"/>
          <a:ext cx="3000000" cy="3000000"/>
        </p:xfrm>
        <a:graphic>
          <a:graphicData uri="http://schemas.openxmlformats.org/drawingml/2006/table">
            <a:tbl>
              <a:tblPr>
                <a:noFill/>
                <a:tableStyleId>{BE168507-7855-4028-A5B8-8AAB07C618F8}</a:tableStyleId>
              </a:tblPr>
              <a:tblGrid>
                <a:gridCol w="594975"/>
                <a:gridCol w="1264775"/>
                <a:gridCol w="1657100"/>
                <a:gridCol w="988550"/>
                <a:gridCol w="1568600"/>
                <a:gridCol w="814575"/>
                <a:gridCol w="1539650"/>
              </a:tblGrid>
              <a:tr h="341775">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Priority</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Benefits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US-12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Place Order</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place an order for the recommended dishes.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place an order after adding items to the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Successful order redirects to confirmation.</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Simplifies the ordering process, allowing customers to place orders quickly and conveniently.</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56950">
                <a:tc>
                  <a:txBody>
                    <a:bodyPr/>
                    <a:lstStyle/>
                    <a:p>
                      <a:pPr indent="0" lvl="0" marL="0" rtl="0" algn="l">
                        <a:lnSpc>
                          <a:spcPct val="115000"/>
                        </a:lnSpc>
                        <a:spcBef>
                          <a:spcPts val="0"/>
                        </a:spcBef>
                        <a:spcAft>
                          <a:spcPts val="0"/>
                        </a:spcAft>
                        <a:buNone/>
                      </a:pPr>
                      <a:r>
                        <a:rPr lang="en" sz="1000">
                          <a:latin typeface="Arvo"/>
                          <a:ea typeface="Arvo"/>
                          <a:cs typeface="Arvo"/>
                          <a:sym typeface="Arvo"/>
                        </a:rPr>
                        <a:t>TS-05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Dynamic Pricing Algorithm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Develop the dynamic pricing algorithm that adjusts prices based on demand and availability.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Pricing algorithm adjusts in real-time.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Customers see price changes in real time.</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Provides an adaptive pricing model, ensuring competitive and fair pricing for customers.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32"/>
          <p:cNvGrpSpPr/>
          <p:nvPr/>
        </p:nvGrpSpPr>
        <p:grpSpPr>
          <a:xfrm>
            <a:off x="660974" y="3005475"/>
            <a:ext cx="2454432" cy="512992"/>
            <a:chOff x="5969562" y="3151716"/>
            <a:chExt cx="2454432" cy="512992"/>
          </a:xfrm>
        </p:grpSpPr>
        <p:sp>
          <p:nvSpPr>
            <p:cNvPr id="375" name="Google Shape;375;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6" name="Google Shape;376;p32"/>
            <p:cNvGrpSpPr/>
            <p:nvPr/>
          </p:nvGrpSpPr>
          <p:grpSpPr>
            <a:xfrm>
              <a:off x="6197070" y="3341075"/>
              <a:ext cx="1999397" cy="153748"/>
              <a:chOff x="6124575" y="3341075"/>
              <a:chExt cx="1999397" cy="153748"/>
            </a:xfrm>
          </p:grpSpPr>
          <p:sp>
            <p:nvSpPr>
              <p:cNvPr id="377" name="Google Shape;377;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79" name="Google Shape;379;p32"/>
          <p:cNvGrpSpPr/>
          <p:nvPr/>
        </p:nvGrpSpPr>
        <p:grpSpPr>
          <a:xfrm>
            <a:off x="3345717" y="3534907"/>
            <a:ext cx="2454432" cy="512992"/>
            <a:chOff x="5969562" y="3151716"/>
            <a:chExt cx="2454432" cy="512992"/>
          </a:xfrm>
        </p:grpSpPr>
        <p:sp>
          <p:nvSpPr>
            <p:cNvPr id="380" name="Google Shape;380;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 name="Google Shape;381;p32"/>
            <p:cNvGrpSpPr/>
            <p:nvPr/>
          </p:nvGrpSpPr>
          <p:grpSpPr>
            <a:xfrm>
              <a:off x="6197070" y="3341075"/>
              <a:ext cx="1999397" cy="153748"/>
              <a:chOff x="6124575" y="3341075"/>
              <a:chExt cx="1999397" cy="153748"/>
            </a:xfrm>
          </p:grpSpPr>
          <p:sp>
            <p:nvSpPr>
              <p:cNvPr id="382" name="Google Shape;382;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84" name="Google Shape;384;p32"/>
          <p:cNvGrpSpPr/>
          <p:nvPr/>
        </p:nvGrpSpPr>
        <p:grpSpPr>
          <a:xfrm>
            <a:off x="6030467" y="3005475"/>
            <a:ext cx="2454432" cy="512992"/>
            <a:chOff x="5969562" y="3151716"/>
            <a:chExt cx="2454432" cy="512992"/>
          </a:xfrm>
        </p:grpSpPr>
        <p:sp>
          <p:nvSpPr>
            <p:cNvPr id="385" name="Google Shape;385;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6" name="Google Shape;386;p32"/>
            <p:cNvGrpSpPr/>
            <p:nvPr/>
          </p:nvGrpSpPr>
          <p:grpSpPr>
            <a:xfrm>
              <a:off x="6197070" y="3341075"/>
              <a:ext cx="1999397" cy="153748"/>
              <a:chOff x="6124575" y="3341075"/>
              <a:chExt cx="1999397" cy="153748"/>
            </a:xfrm>
          </p:grpSpPr>
          <p:sp>
            <p:nvSpPr>
              <p:cNvPr id="387" name="Google Shape;387;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89" name="Google Shape;389;p32"/>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OUR TEAM</a:t>
            </a:r>
            <a:endParaRPr/>
          </a:p>
        </p:txBody>
      </p:sp>
      <p:sp>
        <p:nvSpPr>
          <p:cNvPr id="390" name="Google Shape;390;p32"/>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Deekshitha Navuluri</a:t>
            </a:r>
            <a:endParaRPr sz="1500">
              <a:solidFill>
                <a:schemeClr val="lt1"/>
              </a:solidFill>
            </a:endParaRPr>
          </a:p>
        </p:txBody>
      </p:sp>
      <p:sp>
        <p:nvSpPr>
          <p:cNvPr id="391" name="Google Shape;391;p32"/>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Full Stack Developer</a:t>
            </a:r>
            <a:endParaRPr/>
          </a:p>
        </p:txBody>
      </p:sp>
      <p:sp>
        <p:nvSpPr>
          <p:cNvPr id="392" name="Google Shape;392;p32"/>
          <p:cNvSpPr txBox="1"/>
          <p:nvPr>
            <p:ph idx="3" type="title"/>
          </p:nvPr>
        </p:nvSpPr>
        <p:spPr>
          <a:xfrm>
            <a:off x="3684029" y="3529450"/>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Panguluri Bhavya</a:t>
            </a:r>
            <a:endParaRPr sz="1500">
              <a:solidFill>
                <a:schemeClr val="lt1"/>
              </a:solidFill>
            </a:endParaRPr>
          </a:p>
        </p:txBody>
      </p:sp>
      <p:sp>
        <p:nvSpPr>
          <p:cNvPr id="393" name="Google Shape;393;p32"/>
          <p:cNvSpPr txBox="1"/>
          <p:nvPr>
            <p:ph idx="4" type="subTitle"/>
          </p:nvPr>
        </p:nvSpPr>
        <p:spPr>
          <a:xfrm>
            <a:off x="3684029" y="4115975"/>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Product Designer / Frontend Developer </a:t>
            </a:r>
            <a:endParaRPr/>
          </a:p>
        </p:txBody>
      </p:sp>
      <p:sp>
        <p:nvSpPr>
          <p:cNvPr id="394" name="Google Shape;394;p32"/>
          <p:cNvSpPr txBox="1"/>
          <p:nvPr>
            <p:ph idx="5" type="title"/>
          </p:nvPr>
        </p:nvSpPr>
        <p:spPr>
          <a:xfrm>
            <a:off x="651898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Phanindhr Thota </a:t>
            </a:r>
            <a:endParaRPr sz="1500">
              <a:solidFill>
                <a:schemeClr val="lt1"/>
              </a:solidFill>
            </a:endParaRPr>
          </a:p>
        </p:txBody>
      </p:sp>
      <p:sp>
        <p:nvSpPr>
          <p:cNvPr id="395" name="Google Shape;395;p32"/>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Frontend Developer</a:t>
            </a:r>
            <a:endParaRPr/>
          </a:p>
        </p:txBody>
      </p:sp>
      <p:grpSp>
        <p:nvGrpSpPr>
          <p:cNvPr id="396" name="Google Shape;396;p32"/>
          <p:cNvGrpSpPr/>
          <p:nvPr/>
        </p:nvGrpSpPr>
        <p:grpSpPr>
          <a:xfrm>
            <a:off x="720072" y="540000"/>
            <a:ext cx="7704093" cy="577207"/>
            <a:chOff x="3667800" y="1583575"/>
            <a:chExt cx="4756200" cy="577207"/>
          </a:xfrm>
        </p:grpSpPr>
        <p:cxnSp>
          <p:nvCxnSpPr>
            <p:cNvPr id="397" name="Google Shape;397;p3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98" name="Google Shape;398;p3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399" name="Google Shape;399;p32"/>
          <p:cNvPicPr preferRelativeResize="0"/>
          <p:nvPr/>
        </p:nvPicPr>
        <p:blipFill rotWithShape="1">
          <a:blip r:embed="rId3">
            <a:alphaModFix/>
          </a:blip>
          <a:srcRect b="0" l="10399" r="10399" t="0"/>
          <a:stretch/>
        </p:blipFill>
        <p:spPr>
          <a:xfrm>
            <a:off x="1118864" y="1394450"/>
            <a:ext cx="1509777" cy="1508762"/>
          </a:xfrm>
          <a:prstGeom prst="rect">
            <a:avLst/>
          </a:prstGeom>
          <a:noFill/>
          <a:ln>
            <a:noFill/>
          </a:ln>
        </p:spPr>
      </p:pic>
      <p:pic>
        <p:nvPicPr>
          <p:cNvPr id="400" name="Google Shape;400;p32"/>
          <p:cNvPicPr preferRelativeResize="0"/>
          <p:nvPr/>
        </p:nvPicPr>
        <p:blipFill rotWithShape="1">
          <a:blip r:embed="rId4">
            <a:alphaModFix/>
          </a:blip>
          <a:srcRect b="16992" l="0" r="0" t="16986"/>
          <a:stretch/>
        </p:blipFill>
        <p:spPr>
          <a:xfrm>
            <a:off x="3818039" y="1909732"/>
            <a:ext cx="1509778" cy="1508760"/>
          </a:xfrm>
          <a:prstGeom prst="rect">
            <a:avLst/>
          </a:prstGeom>
          <a:noFill/>
          <a:ln>
            <a:noFill/>
          </a:ln>
        </p:spPr>
      </p:pic>
      <p:pic>
        <p:nvPicPr>
          <p:cNvPr id="401" name="Google Shape;401;p32"/>
          <p:cNvPicPr preferRelativeResize="0"/>
          <p:nvPr/>
        </p:nvPicPr>
        <p:blipFill rotWithShape="1">
          <a:blip r:embed="rId5">
            <a:alphaModFix/>
          </a:blip>
          <a:srcRect b="12917" l="0" r="0" t="12925"/>
          <a:stretch/>
        </p:blipFill>
        <p:spPr>
          <a:xfrm>
            <a:off x="6500902" y="1394450"/>
            <a:ext cx="1509778" cy="15087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9"/>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1 (Carried Forward) Backlog</a:t>
            </a:r>
            <a:endParaRPr/>
          </a:p>
        </p:txBody>
      </p:sp>
      <p:grpSp>
        <p:nvGrpSpPr>
          <p:cNvPr id="678" name="Google Shape;678;p59"/>
          <p:cNvGrpSpPr/>
          <p:nvPr/>
        </p:nvGrpSpPr>
        <p:grpSpPr>
          <a:xfrm>
            <a:off x="720072" y="540000"/>
            <a:ext cx="7704093" cy="577207"/>
            <a:chOff x="3667800" y="1583575"/>
            <a:chExt cx="4756200" cy="577207"/>
          </a:xfrm>
        </p:grpSpPr>
        <p:cxnSp>
          <p:nvCxnSpPr>
            <p:cNvPr id="679" name="Google Shape;679;p5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80" name="Google Shape;680;p5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81" name="Google Shape;681;p59"/>
          <p:cNvGraphicFramePr/>
          <p:nvPr/>
        </p:nvGraphicFramePr>
        <p:xfrm>
          <a:off x="952500" y="1326325"/>
          <a:ext cx="3000000" cy="3000000"/>
        </p:xfrm>
        <a:graphic>
          <a:graphicData uri="http://schemas.openxmlformats.org/drawingml/2006/table">
            <a:tbl>
              <a:tblPr>
                <a:noFill/>
                <a:tableStyleId>{BE168507-7855-4028-A5B8-8AAB07C618F8}</a:tableStyleId>
              </a:tblPr>
              <a:tblGrid>
                <a:gridCol w="1447800"/>
                <a:gridCol w="1447800"/>
                <a:gridCol w="1447800"/>
                <a:gridCol w="1041725"/>
                <a:gridCol w="185387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 Points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Password Recovery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user, I want to recover my password if I forget it.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Users can request a password reset link.</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Successful password reset allows a new login.</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US-06</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Enable OAuth Login</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user, I want to log in using Google for easy access.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Users can log in with Google.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OAuth login redirects users back to the app.</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Session Management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Implement secure session management for logged-in users.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Sessions expire after inactivity.</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Users remain logged in until they log out manually.</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2 Backlog</a:t>
            </a:r>
            <a:endParaRPr/>
          </a:p>
        </p:txBody>
      </p:sp>
      <p:grpSp>
        <p:nvGrpSpPr>
          <p:cNvPr id="687" name="Google Shape;687;p60"/>
          <p:cNvGrpSpPr/>
          <p:nvPr/>
        </p:nvGrpSpPr>
        <p:grpSpPr>
          <a:xfrm>
            <a:off x="720072" y="540000"/>
            <a:ext cx="7704093" cy="577207"/>
            <a:chOff x="3667800" y="1583575"/>
            <a:chExt cx="4756200" cy="577207"/>
          </a:xfrm>
        </p:grpSpPr>
        <p:cxnSp>
          <p:nvCxnSpPr>
            <p:cNvPr id="688" name="Google Shape;688;p6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89" name="Google Shape;689;p6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90" name="Google Shape;690;p60"/>
          <p:cNvGraphicFramePr/>
          <p:nvPr/>
        </p:nvGraphicFramePr>
        <p:xfrm>
          <a:off x="353075" y="1117200"/>
          <a:ext cx="3000000" cy="3000000"/>
        </p:xfrm>
        <a:graphic>
          <a:graphicData uri="http://schemas.openxmlformats.org/drawingml/2006/table">
            <a:tbl>
              <a:tblPr>
                <a:noFill/>
                <a:tableStyleId>{BE168507-7855-4028-A5B8-8AAB07C618F8}</a:tableStyleId>
              </a:tblPr>
              <a:tblGrid>
                <a:gridCol w="874825"/>
                <a:gridCol w="1533500"/>
                <a:gridCol w="2296700"/>
                <a:gridCol w="1068625"/>
                <a:gridCol w="276092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 Points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US-07</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Personalized Menu Suggestions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receive menu recommendations based on my preferences and dining history.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Menu recommendations are personalized.</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Menu updates dynamically based on preferences.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Add Items to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add items to my cart so I can place an order from my personalized menu.</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Customers can add items to their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Cart updates in real-time with selected dishes.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Menu Recommendation Algorithm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Develop and integrate the machine learning model for personalized dish recommendations.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Recommendation engine uses customer data.</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Personalized suggestions are ranked accurately.</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Data Pipeline for ML</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Set up a data pipeline to collect customer preferences and feedback for the recommendation model.</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Customer data is stored and pre-processed.</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Data is fed into the ML model for training.</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Real-Time Pricing Backend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Create backend infrastructure for real-time dynamic pricing updates based on demand.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Backend handles real-time price updates.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Pricing changes are served to the frontend API.</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1"/>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696" name="Google Shape;696;p61"/>
          <p:cNvGrpSpPr/>
          <p:nvPr/>
        </p:nvGrpSpPr>
        <p:grpSpPr>
          <a:xfrm>
            <a:off x="720072" y="540000"/>
            <a:ext cx="7704093" cy="577207"/>
            <a:chOff x="3667800" y="1583575"/>
            <a:chExt cx="4756200" cy="577207"/>
          </a:xfrm>
        </p:grpSpPr>
        <p:cxnSp>
          <p:nvCxnSpPr>
            <p:cNvPr id="697" name="Google Shape;697;p6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98" name="Google Shape;698;p6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99" name="Google Shape;699;p61"/>
          <p:cNvGraphicFramePr/>
          <p:nvPr/>
        </p:nvGraphicFramePr>
        <p:xfrm>
          <a:off x="952500" y="1358200"/>
          <a:ext cx="3000000" cy="3000000"/>
        </p:xfrm>
        <a:graphic>
          <a:graphicData uri="http://schemas.openxmlformats.org/drawingml/2006/table">
            <a:tbl>
              <a:tblPr>
                <a:noFill/>
                <a:tableStyleId>{BE168507-7855-4028-A5B8-8AAB07C618F8}</a:tableStyleId>
              </a:tblPr>
              <a:tblGrid>
                <a:gridCol w="1447800"/>
                <a:gridCol w="1447800"/>
                <a:gridCol w="1447800"/>
                <a:gridCol w="1447800"/>
                <a:gridCol w="144780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Test Case</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Expected Result</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Actual Result</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Password Recovery (US-05)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password reset request with a valid email.</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receives a password reset link via email.</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Password Recovery (US-05)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reset link functionality and creation of new password.</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can set a new password after clicking the reset link.</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Enable OAuth Login (US-06)</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Google login flow.</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Google login redirects the user to the dashboard.</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TC-04</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Session Management (TS-01)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session expiry after the defined period of inactivity.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Session automatically expires after a set time (e.g., 30 minutes) of inactivity.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2"/>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705" name="Google Shape;705;p62"/>
          <p:cNvGrpSpPr/>
          <p:nvPr/>
        </p:nvGrpSpPr>
        <p:grpSpPr>
          <a:xfrm>
            <a:off x="720072" y="540000"/>
            <a:ext cx="7704093" cy="577207"/>
            <a:chOff x="3667800" y="1583575"/>
            <a:chExt cx="4756200" cy="577207"/>
          </a:xfrm>
        </p:grpSpPr>
        <p:cxnSp>
          <p:nvCxnSpPr>
            <p:cNvPr id="706" name="Google Shape;706;p6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07" name="Google Shape;707;p6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08" name="Google Shape;708;p62"/>
          <p:cNvGraphicFramePr/>
          <p:nvPr/>
        </p:nvGraphicFramePr>
        <p:xfrm>
          <a:off x="575375" y="1177375"/>
          <a:ext cx="3000000" cy="3000000"/>
        </p:xfrm>
        <a:graphic>
          <a:graphicData uri="http://schemas.openxmlformats.org/drawingml/2006/table">
            <a:tbl>
              <a:tblPr>
                <a:noFill/>
                <a:tableStyleId>{BE168507-7855-4028-A5B8-8AAB07C618F8}</a:tableStyleId>
              </a:tblPr>
              <a:tblGrid>
                <a:gridCol w="1598625"/>
                <a:gridCol w="1598625"/>
                <a:gridCol w="1598625"/>
                <a:gridCol w="1598625"/>
                <a:gridCol w="159862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Test Case</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Expected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Actual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Session Management (TS-01)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that users remain logged in until they manually log out.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Users remain logged in unless they manually log out.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TC-06</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Personalized Menu Suggestions (US-07)</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Verify personalized menu recommendations based on customer profile.</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Personalized recommendations displayed based on user preferences.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TC-07</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Personalized Menu Suggestions (US-07)</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real-time updates to recommendations with changing preferences.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Menu updates dynamically in response to changes in preferences.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Menu Recommendation Algorithm (TS-02)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Validate recommendation accuracy based on initial user preferences.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Recommendations align with the user's profile and history.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TC-09</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Menu Recommendation Algorithm (TS-02)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Validate recommendation ranking accuracy.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 relevance of recommended items at the top.</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3"/>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714" name="Google Shape;714;p63"/>
          <p:cNvGrpSpPr/>
          <p:nvPr/>
        </p:nvGrpSpPr>
        <p:grpSpPr>
          <a:xfrm>
            <a:off x="720072" y="540000"/>
            <a:ext cx="7704093" cy="577207"/>
            <a:chOff x="3667800" y="1583575"/>
            <a:chExt cx="4756200" cy="577207"/>
          </a:xfrm>
        </p:grpSpPr>
        <p:cxnSp>
          <p:nvCxnSpPr>
            <p:cNvPr id="715" name="Google Shape;715;p6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16" name="Google Shape;716;p6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17" name="Google Shape;717;p63"/>
          <p:cNvGraphicFramePr/>
          <p:nvPr/>
        </p:nvGraphicFramePr>
        <p:xfrm>
          <a:off x="575375" y="1177375"/>
          <a:ext cx="3000000" cy="3000000"/>
        </p:xfrm>
        <a:graphic>
          <a:graphicData uri="http://schemas.openxmlformats.org/drawingml/2006/table">
            <a:tbl>
              <a:tblPr>
                <a:noFill/>
                <a:tableStyleId>{BE168507-7855-4028-A5B8-8AAB07C618F8}</a:tableStyleId>
              </a:tblPr>
              <a:tblGrid>
                <a:gridCol w="1598625"/>
                <a:gridCol w="1598625"/>
                <a:gridCol w="1598625"/>
                <a:gridCol w="1598625"/>
                <a:gridCol w="159862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Test Case</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Expected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Actual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TC-10</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Data Pipeline for ML (TS-03)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Validate data collection and storage of user preferences.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Data is pre-processed and stored correctly.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Data Pipeline for ML (TS-03)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Verify the pipeline’s integration with the recommendation engine.</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Data is successfully passed to the model for training.</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as expected.</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Add Items to Cart (US-08)</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adding items to cart and real-time update.</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Cart updates in real-time with selected dishes.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Not completed (issue with real-time update).</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Add Items to Cart (US-08)</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Validate multiple items can be added.</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Multiple items added without errors.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Not completed (issue with adding multiple items).</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TC-14</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Real-Time Pricing Backend (TS-04)</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Verify backend handling for real-time price updates based on demand.</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Real-time pricing updates served to frontend API.</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Not completed (API delays).</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4"/>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723" name="Google Shape;723;p64"/>
          <p:cNvGrpSpPr/>
          <p:nvPr/>
        </p:nvGrpSpPr>
        <p:grpSpPr>
          <a:xfrm>
            <a:off x="720072" y="540000"/>
            <a:ext cx="7704093" cy="577207"/>
            <a:chOff x="3667800" y="1583575"/>
            <a:chExt cx="4756200" cy="577207"/>
          </a:xfrm>
        </p:grpSpPr>
        <p:cxnSp>
          <p:nvCxnSpPr>
            <p:cNvPr id="724" name="Google Shape;724;p6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25" name="Google Shape;725;p6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26" name="Google Shape;726;p64"/>
          <p:cNvGraphicFramePr/>
          <p:nvPr/>
        </p:nvGraphicFramePr>
        <p:xfrm>
          <a:off x="575375" y="1786975"/>
          <a:ext cx="3000000" cy="3000000"/>
        </p:xfrm>
        <a:graphic>
          <a:graphicData uri="http://schemas.openxmlformats.org/drawingml/2006/table">
            <a:tbl>
              <a:tblPr>
                <a:noFill/>
                <a:tableStyleId>{BE168507-7855-4028-A5B8-8AAB07C618F8}</a:tableStyleId>
              </a:tblPr>
              <a:tblGrid>
                <a:gridCol w="1598625"/>
                <a:gridCol w="1598625"/>
                <a:gridCol w="1598625"/>
                <a:gridCol w="1598625"/>
                <a:gridCol w="159862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Test Case</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Expected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Actual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TC-15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Dynamic Pricing Display (US-09)</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Test real-time display of dynamic prices on customer menu.</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Prices adjust dynamically in real-time as demand changes.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Not completed (Carried to Sprint 3).</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2 Completed</a:t>
            </a:r>
            <a:endParaRPr/>
          </a:p>
        </p:txBody>
      </p:sp>
      <p:grpSp>
        <p:nvGrpSpPr>
          <p:cNvPr id="732" name="Google Shape;732;p65"/>
          <p:cNvGrpSpPr/>
          <p:nvPr/>
        </p:nvGrpSpPr>
        <p:grpSpPr>
          <a:xfrm>
            <a:off x="720072" y="540000"/>
            <a:ext cx="7704093" cy="577207"/>
            <a:chOff x="3667800" y="1583575"/>
            <a:chExt cx="4756200" cy="577207"/>
          </a:xfrm>
        </p:grpSpPr>
        <p:cxnSp>
          <p:nvCxnSpPr>
            <p:cNvPr id="733" name="Google Shape;733;p6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34" name="Google Shape;734;p6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35" name="Google Shape;735;p65"/>
          <p:cNvGraphicFramePr/>
          <p:nvPr/>
        </p:nvGraphicFramePr>
        <p:xfrm>
          <a:off x="952500" y="1238250"/>
          <a:ext cx="3000000" cy="3000000"/>
        </p:xfrm>
        <a:graphic>
          <a:graphicData uri="http://schemas.openxmlformats.org/drawingml/2006/table">
            <a:tbl>
              <a:tblPr>
                <a:noFill/>
                <a:tableStyleId>{BE168507-7855-4028-A5B8-8AAB07C618F8}</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Status</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Password Recovery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US-06</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Enable OAuth Login</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Session Management</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US-07</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Personalized Menu Suggestions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Menu Recommendation Algorithm</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Data Pipeline for ML</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Completed in Sprint 2</a:t>
                      </a:r>
                      <a:endParaRPr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6"/>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2 Not Completed</a:t>
            </a:r>
            <a:endParaRPr/>
          </a:p>
        </p:txBody>
      </p:sp>
      <p:grpSp>
        <p:nvGrpSpPr>
          <p:cNvPr id="741" name="Google Shape;741;p66"/>
          <p:cNvGrpSpPr/>
          <p:nvPr/>
        </p:nvGrpSpPr>
        <p:grpSpPr>
          <a:xfrm>
            <a:off x="720072" y="540000"/>
            <a:ext cx="7704093" cy="577207"/>
            <a:chOff x="3667800" y="1583575"/>
            <a:chExt cx="4756200" cy="577207"/>
          </a:xfrm>
        </p:grpSpPr>
        <p:cxnSp>
          <p:nvCxnSpPr>
            <p:cNvPr id="742" name="Google Shape;742;p6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43" name="Google Shape;743;p6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44" name="Google Shape;744;p66"/>
          <p:cNvGraphicFramePr/>
          <p:nvPr/>
        </p:nvGraphicFramePr>
        <p:xfrm>
          <a:off x="952500" y="2000250"/>
          <a:ext cx="3000000" cy="3000000"/>
        </p:xfrm>
        <a:graphic>
          <a:graphicData uri="http://schemas.openxmlformats.org/drawingml/2006/table">
            <a:tbl>
              <a:tblPr>
                <a:noFill/>
                <a:tableStyleId>{BE168507-7855-4028-A5B8-8AAB07C618F8}</a:tableStyleId>
              </a:tblPr>
              <a:tblGrid>
                <a:gridCol w="1809750"/>
                <a:gridCol w="1809750"/>
                <a:gridCol w="1809750"/>
                <a:gridCol w="2302825"/>
              </a:tblGrid>
              <a:tr h="381000">
                <a:tc>
                  <a:txBody>
                    <a:bodyPr/>
                    <a:lstStyle/>
                    <a:p>
                      <a:pPr indent="0" lvl="0" marL="0" rtl="0" algn="ctr">
                        <a:lnSpc>
                          <a:spcPct val="115000"/>
                        </a:lnSpc>
                        <a:spcBef>
                          <a:spcPts val="0"/>
                        </a:spcBef>
                        <a:spcAft>
                          <a:spcPts val="0"/>
                        </a:spcAft>
                        <a:buNone/>
                      </a:pPr>
                      <a:r>
                        <a:rPr b="1" lang="en" sz="1000"/>
                        <a:t>ID</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User Story / Task</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Status</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t>Reason for Incompletion</a:t>
                      </a:r>
                      <a:endParaRPr b="1" sz="1000"/>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US-08</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Add Items to Cart</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Not Completed (Carried to Sprint 3)</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Issue with real-time update and adding multiple items</a:t>
                      </a:r>
                      <a:endParaRPr sz="1000"/>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TS-04</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Real-Time Pricing Backend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Not Completed (Carried to Sprint 3)</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API delays impacting</a:t>
                      </a:r>
                      <a:endParaRPr sz="1000"/>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7"/>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Metrics</a:t>
            </a:r>
            <a:endParaRPr/>
          </a:p>
        </p:txBody>
      </p:sp>
      <p:grpSp>
        <p:nvGrpSpPr>
          <p:cNvPr id="750" name="Google Shape;750;p67"/>
          <p:cNvGrpSpPr/>
          <p:nvPr/>
        </p:nvGrpSpPr>
        <p:grpSpPr>
          <a:xfrm>
            <a:off x="720072" y="540000"/>
            <a:ext cx="7704093" cy="577207"/>
            <a:chOff x="3667800" y="1583575"/>
            <a:chExt cx="4756200" cy="577207"/>
          </a:xfrm>
        </p:grpSpPr>
        <p:cxnSp>
          <p:nvCxnSpPr>
            <p:cNvPr id="751" name="Google Shape;751;p6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52" name="Google Shape;752;p6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753" name="Google Shape;753;p67"/>
          <p:cNvSpPr txBox="1"/>
          <p:nvPr/>
        </p:nvSpPr>
        <p:spPr>
          <a:xfrm>
            <a:off x="1348250" y="1749100"/>
            <a:ext cx="6806400" cy="15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latin typeface="Arvo"/>
                <a:ea typeface="Arvo"/>
                <a:cs typeface="Arvo"/>
                <a:sym typeface="Arvo"/>
              </a:rPr>
              <a:t>Team Velocity - Sprint 2</a:t>
            </a:r>
            <a:endParaRPr b="1" sz="1100">
              <a:latin typeface="Arvo"/>
              <a:ea typeface="Arvo"/>
              <a:cs typeface="Arvo"/>
              <a:sym typeface="Arvo"/>
            </a:endParaRPr>
          </a:p>
          <a:p>
            <a:pPr indent="-298450" lvl="0" marL="457200" rtl="0" algn="l">
              <a:lnSpc>
                <a:spcPct val="115000"/>
              </a:lnSpc>
              <a:spcBef>
                <a:spcPts val="1200"/>
              </a:spcBef>
              <a:spcAft>
                <a:spcPts val="0"/>
              </a:spcAft>
              <a:buSzPts val="1100"/>
              <a:buChar char="●"/>
            </a:pPr>
            <a:r>
              <a:rPr b="1" lang="en" sz="1100">
                <a:latin typeface="Arvo"/>
                <a:ea typeface="Arvo"/>
                <a:cs typeface="Arvo"/>
                <a:sym typeface="Arvo"/>
              </a:rPr>
              <a:t>Total Story Points Committed:</a:t>
            </a:r>
            <a:r>
              <a:rPr lang="en" sz="1100">
                <a:latin typeface="Arvo"/>
                <a:ea typeface="Arvo"/>
                <a:cs typeface="Arvo"/>
                <a:sym typeface="Arvo"/>
              </a:rPr>
              <a:t> 41 story points</a:t>
            </a:r>
            <a:endParaRPr sz="1100">
              <a:latin typeface="Arvo"/>
              <a:ea typeface="Arvo"/>
              <a:cs typeface="Arvo"/>
              <a:sym typeface="Arvo"/>
            </a:endParaRPr>
          </a:p>
          <a:p>
            <a:pPr indent="-298450" lvl="0" marL="457200" rtl="0" algn="l">
              <a:lnSpc>
                <a:spcPct val="115000"/>
              </a:lnSpc>
              <a:spcBef>
                <a:spcPts val="0"/>
              </a:spcBef>
              <a:spcAft>
                <a:spcPts val="0"/>
              </a:spcAft>
              <a:buSzPts val="1100"/>
              <a:buChar char="●"/>
            </a:pPr>
            <a:r>
              <a:rPr b="1" lang="en" sz="1100">
                <a:latin typeface="Arvo"/>
                <a:ea typeface="Arvo"/>
                <a:cs typeface="Arvo"/>
                <a:sym typeface="Arvo"/>
              </a:rPr>
              <a:t>Total Story Points Completed:</a:t>
            </a:r>
            <a:r>
              <a:rPr lang="en" sz="1100">
                <a:latin typeface="Arvo"/>
                <a:ea typeface="Arvo"/>
                <a:cs typeface="Arvo"/>
                <a:sym typeface="Arvo"/>
              </a:rPr>
              <a:t> 32 story points</a:t>
            </a:r>
            <a:endParaRPr sz="1100">
              <a:latin typeface="Arvo"/>
              <a:ea typeface="Arvo"/>
              <a:cs typeface="Arvo"/>
              <a:sym typeface="Arvo"/>
            </a:endParaRPr>
          </a:p>
          <a:p>
            <a:pPr indent="0" lvl="0" marL="0" rtl="0" algn="l">
              <a:lnSpc>
                <a:spcPct val="115000"/>
              </a:lnSpc>
              <a:spcBef>
                <a:spcPts val="1200"/>
              </a:spcBef>
              <a:spcAft>
                <a:spcPts val="0"/>
              </a:spcAft>
              <a:buNone/>
            </a:pPr>
            <a:r>
              <a:rPr b="1" lang="en" sz="1100">
                <a:latin typeface="Arvo"/>
                <a:ea typeface="Arvo"/>
                <a:cs typeface="Arvo"/>
                <a:sym typeface="Arvo"/>
              </a:rPr>
              <a:t>Completed/Committed Ratio</a:t>
            </a:r>
            <a:endParaRPr b="1" sz="1100">
              <a:latin typeface="Arvo"/>
              <a:ea typeface="Arvo"/>
              <a:cs typeface="Arvo"/>
              <a:sym typeface="Arvo"/>
            </a:endParaRPr>
          </a:p>
          <a:p>
            <a:pPr indent="-298450" lvl="0" marL="457200" rtl="0" algn="l">
              <a:lnSpc>
                <a:spcPct val="115000"/>
              </a:lnSpc>
              <a:spcBef>
                <a:spcPts val="1200"/>
              </a:spcBef>
              <a:spcAft>
                <a:spcPts val="0"/>
              </a:spcAft>
              <a:buSzPts val="1100"/>
              <a:buChar char="●"/>
            </a:pPr>
            <a:r>
              <a:rPr b="1" lang="en" sz="1100">
                <a:latin typeface="Arvo"/>
                <a:ea typeface="Arvo"/>
                <a:cs typeface="Arvo"/>
                <a:sym typeface="Arvo"/>
              </a:rPr>
              <a:t>Committed Story Points:</a:t>
            </a:r>
            <a:r>
              <a:rPr lang="en" sz="1100">
                <a:latin typeface="Arvo"/>
                <a:ea typeface="Arvo"/>
                <a:cs typeface="Arvo"/>
                <a:sym typeface="Arvo"/>
              </a:rPr>
              <a:t> 41 story points</a:t>
            </a:r>
            <a:endParaRPr sz="1100">
              <a:latin typeface="Arvo"/>
              <a:ea typeface="Arvo"/>
              <a:cs typeface="Arvo"/>
              <a:sym typeface="Arvo"/>
            </a:endParaRPr>
          </a:p>
          <a:p>
            <a:pPr indent="-298450" lvl="0" marL="457200" rtl="0" algn="l">
              <a:lnSpc>
                <a:spcPct val="115000"/>
              </a:lnSpc>
              <a:spcBef>
                <a:spcPts val="0"/>
              </a:spcBef>
              <a:spcAft>
                <a:spcPts val="0"/>
              </a:spcAft>
              <a:buSzPts val="1100"/>
              <a:buChar char="●"/>
            </a:pPr>
            <a:r>
              <a:rPr b="1" lang="en" sz="1100">
                <a:latin typeface="Arvo"/>
                <a:ea typeface="Arvo"/>
                <a:cs typeface="Arvo"/>
                <a:sym typeface="Arvo"/>
              </a:rPr>
              <a:t>Completed Story Points:</a:t>
            </a:r>
            <a:r>
              <a:rPr lang="en" sz="1100">
                <a:latin typeface="Arvo"/>
                <a:ea typeface="Arvo"/>
                <a:cs typeface="Arvo"/>
                <a:sym typeface="Arvo"/>
              </a:rPr>
              <a:t> 32 story points</a:t>
            </a:r>
            <a:endParaRPr sz="1100">
              <a:latin typeface="Arvo"/>
              <a:ea typeface="Arvo"/>
              <a:cs typeface="Arvo"/>
              <a:sym typeface="Arvo"/>
            </a:endParaRPr>
          </a:p>
          <a:p>
            <a:pPr indent="0" lvl="0" marL="0" rtl="0" algn="l">
              <a:lnSpc>
                <a:spcPct val="115000"/>
              </a:lnSpc>
              <a:spcBef>
                <a:spcPts val="1200"/>
              </a:spcBef>
              <a:spcAft>
                <a:spcPts val="0"/>
              </a:spcAft>
              <a:buNone/>
            </a:pPr>
            <a:r>
              <a:rPr lang="en" sz="1100">
                <a:latin typeface="Arvo"/>
                <a:ea typeface="Arvo"/>
                <a:cs typeface="Arvo"/>
                <a:sym typeface="Arvo"/>
              </a:rPr>
              <a:t>Thus, the </a:t>
            </a:r>
            <a:r>
              <a:rPr b="1" lang="en" sz="1100">
                <a:latin typeface="Arvo"/>
                <a:ea typeface="Arvo"/>
                <a:cs typeface="Arvo"/>
                <a:sym typeface="Arvo"/>
              </a:rPr>
              <a:t>Completed/Committed Ratio for Sprint 2 is 78.05%</a:t>
            </a:r>
            <a:r>
              <a:rPr lang="en" sz="1100">
                <a:latin typeface="Arvo"/>
                <a:ea typeface="Arvo"/>
                <a:cs typeface="Arvo"/>
                <a:sym typeface="Arvo"/>
              </a:rPr>
              <a:t>.</a:t>
            </a:r>
            <a:endParaRPr sz="1100">
              <a:latin typeface="Arvo"/>
              <a:ea typeface="Arvo"/>
              <a:cs typeface="Arvo"/>
              <a:sym typeface="Arvo"/>
            </a:endParaRPr>
          </a:p>
          <a:p>
            <a:pPr indent="0" lvl="0" marL="0" marR="0" rtl="0" algn="l">
              <a:lnSpc>
                <a:spcPct val="115000"/>
              </a:lnSpc>
              <a:spcBef>
                <a:spcPts val="1200"/>
              </a:spcBef>
              <a:spcAft>
                <a:spcPts val="0"/>
              </a:spcAft>
              <a:buClr>
                <a:srgbClr val="000000"/>
              </a:buClr>
              <a:buSzPts val="1100"/>
              <a:buFont typeface="Arial"/>
              <a:buNone/>
            </a:pPr>
            <a:r>
              <a:t/>
            </a:r>
            <a:endParaRPr b="1" sz="1300">
              <a:latin typeface="Arvo"/>
              <a:ea typeface="Arvo"/>
              <a:cs typeface="Arvo"/>
              <a:sym typeface="Arvo"/>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rgbClr val="000000"/>
              </a:solidFill>
              <a:latin typeface="Arvo"/>
              <a:ea typeface="Arvo"/>
              <a:cs typeface="Arvo"/>
              <a:sym typeface="Arv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8"/>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Average Velocity (Sprint 1 and Sprint 2)</a:t>
            </a:r>
            <a:endParaRPr/>
          </a:p>
        </p:txBody>
      </p:sp>
      <p:grpSp>
        <p:nvGrpSpPr>
          <p:cNvPr id="759" name="Google Shape;759;p68"/>
          <p:cNvGrpSpPr/>
          <p:nvPr/>
        </p:nvGrpSpPr>
        <p:grpSpPr>
          <a:xfrm>
            <a:off x="720072" y="540000"/>
            <a:ext cx="7704093" cy="577207"/>
            <a:chOff x="3667800" y="1583575"/>
            <a:chExt cx="4756200" cy="577207"/>
          </a:xfrm>
        </p:grpSpPr>
        <p:cxnSp>
          <p:nvCxnSpPr>
            <p:cNvPr id="760" name="Google Shape;760;p6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61" name="Google Shape;761;p6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762" name="Google Shape;762;p68"/>
          <p:cNvSpPr txBox="1"/>
          <p:nvPr/>
        </p:nvSpPr>
        <p:spPr>
          <a:xfrm>
            <a:off x="952500" y="2841625"/>
            <a:ext cx="6806400" cy="15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latin typeface="Arvo"/>
                <a:ea typeface="Arvo"/>
                <a:cs typeface="Arvo"/>
                <a:sym typeface="Arvo"/>
              </a:rPr>
              <a:t>Average Completed Story Points:</a:t>
            </a:r>
            <a:r>
              <a:rPr lang="en" sz="1100">
                <a:latin typeface="Arvo"/>
                <a:ea typeface="Arvo"/>
                <a:cs typeface="Arvo"/>
                <a:sym typeface="Arvo"/>
              </a:rPr>
              <a:t> 24 story points</a:t>
            </a:r>
            <a:endParaRPr sz="1100">
              <a:latin typeface="Arvo"/>
              <a:ea typeface="Arvo"/>
              <a:cs typeface="Arvo"/>
              <a:sym typeface="Arvo"/>
            </a:endParaRPr>
          </a:p>
          <a:p>
            <a:pPr indent="0" lvl="0" marL="0" rtl="0" algn="l">
              <a:lnSpc>
                <a:spcPct val="115000"/>
              </a:lnSpc>
              <a:spcBef>
                <a:spcPts val="1200"/>
              </a:spcBef>
              <a:spcAft>
                <a:spcPts val="0"/>
              </a:spcAft>
              <a:buNone/>
            </a:pPr>
            <a:r>
              <a:rPr b="1" lang="en" sz="1100">
                <a:latin typeface="Arvo"/>
                <a:ea typeface="Arvo"/>
                <a:cs typeface="Arvo"/>
                <a:sym typeface="Arvo"/>
              </a:rPr>
              <a:t>Average Completed/Committed Ratio:</a:t>
            </a:r>
            <a:r>
              <a:rPr lang="en" sz="1100">
                <a:latin typeface="Arvo"/>
                <a:ea typeface="Arvo"/>
                <a:cs typeface="Arvo"/>
                <a:sym typeface="Arvo"/>
              </a:rPr>
              <a:t> 68.65%</a:t>
            </a:r>
            <a:endParaRPr sz="1100">
              <a:latin typeface="Arvo"/>
              <a:ea typeface="Arvo"/>
              <a:cs typeface="Arvo"/>
              <a:sym typeface="Arvo"/>
            </a:endParaRPr>
          </a:p>
          <a:p>
            <a:pPr indent="0" lvl="0" marL="0" marR="0" rtl="0" algn="l">
              <a:lnSpc>
                <a:spcPct val="115000"/>
              </a:lnSpc>
              <a:spcBef>
                <a:spcPts val="1200"/>
              </a:spcBef>
              <a:spcAft>
                <a:spcPts val="0"/>
              </a:spcAft>
              <a:buClr>
                <a:srgbClr val="000000"/>
              </a:buClr>
              <a:buSzPts val="1100"/>
              <a:buFont typeface="Arial"/>
              <a:buNone/>
            </a:pPr>
            <a:r>
              <a:t/>
            </a:r>
            <a:endParaRPr b="1" sz="1300">
              <a:latin typeface="Arvo"/>
              <a:ea typeface="Arvo"/>
              <a:cs typeface="Arvo"/>
              <a:sym typeface="Arvo"/>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rgbClr val="000000"/>
              </a:solidFill>
              <a:latin typeface="Arvo"/>
              <a:ea typeface="Arvo"/>
              <a:cs typeface="Arvo"/>
              <a:sym typeface="Arvo"/>
            </a:endParaRPr>
          </a:p>
        </p:txBody>
      </p:sp>
      <p:graphicFrame>
        <p:nvGraphicFramePr>
          <p:cNvPr id="763" name="Google Shape;763;p68"/>
          <p:cNvGraphicFramePr/>
          <p:nvPr/>
        </p:nvGraphicFramePr>
        <p:xfrm>
          <a:off x="952500" y="1439500"/>
          <a:ext cx="3000000" cy="3000000"/>
        </p:xfrm>
        <a:graphic>
          <a:graphicData uri="http://schemas.openxmlformats.org/drawingml/2006/table">
            <a:tbl>
              <a:tblPr>
                <a:noFill/>
                <a:tableStyleId>{BE168507-7855-4028-A5B8-8AAB07C618F8}</a:tableStyleId>
              </a:tblPr>
              <a:tblGrid>
                <a:gridCol w="1598850"/>
                <a:gridCol w="1904225"/>
                <a:gridCol w="1852950"/>
                <a:gridCol w="226000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Committed Story Points</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Completed Story Points</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Completed/Committed Ratio</a:t>
                      </a:r>
                      <a:endParaRPr b="1" sz="10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27</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16</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59.26%</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41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32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78.05%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33"/>
          <p:cNvGrpSpPr/>
          <p:nvPr/>
        </p:nvGrpSpPr>
        <p:grpSpPr>
          <a:xfrm>
            <a:off x="660974" y="3005475"/>
            <a:ext cx="2454432" cy="512992"/>
            <a:chOff x="5969562" y="3151716"/>
            <a:chExt cx="2454432" cy="512992"/>
          </a:xfrm>
        </p:grpSpPr>
        <p:sp>
          <p:nvSpPr>
            <p:cNvPr id="407" name="Google Shape;407;p33"/>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8" name="Google Shape;408;p33"/>
            <p:cNvGrpSpPr/>
            <p:nvPr/>
          </p:nvGrpSpPr>
          <p:grpSpPr>
            <a:xfrm>
              <a:off x="6197070" y="3341075"/>
              <a:ext cx="1999397" cy="153748"/>
              <a:chOff x="6124575" y="3341075"/>
              <a:chExt cx="1999397" cy="153748"/>
            </a:xfrm>
          </p:grpSpPr>
          <p:sp>
            <p:nvSpPr>
              <p:cNvPr id="409" name="Google Shape;409;p33"/>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3"/>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1" name="Google Shape;411;p33"/>
          <p:cNvGrpSpPr/>
          <p:nvPr/>
        </p:nvGrpSpPr>
        <p:grpSpPr>
          <a:xfrm>
            <a:off x="6030467" y="3005475"/>
            <a:ext cx="2454432" cy="512992"/>
            <a:chOff x="5969562" y="3151716"/>
            <a:chExt cx="2454432" cy="512992"/>
          </a:xfrm>
        </p:grpSpPr>
        <p:sp>
          <p:nvSpPr>
            <p:cNvPr id="412" name="Google Shape;412;p33"/>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33"/>
            <p:cNvGrpSpPr/>
            <p:nvPr/>
          </p:nvGrpSpPr>
          <p:grpSpPr>
            <a:xfrm>
              <a:off x="6197070" y="3341075"/>
              <a:ext cx="1999397" cy="153748"/>
              <a:chOff x="6124575" y="3341075"/>
              <a:chExt cx="1999397" cy="153748"/>
            </a:xfrm>
          </p:grpSpPr>
          <p:sp>
            <p:nvSpPr>
              <p:cNvPr id="414" name="Google Shape;414;p33"/>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3"/>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16" name="Google Shape;416;p33"/>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OUR TEAM</a:t>
            </a:r>
            <a:endParaRPr/>
          </a:p>
        </p:txBody>
      </p:sp>
      <p:sp>
        <p:nvSpPr>
          <p:cNvPr id="417" name="Google Shape;417;p33"/>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Manoj Kumar Ambavarapu</a:t>
            </a:r>
            <a:endParaRPr sz="1500">
              <a:solidFill>
                <a:schemeClr val="lt1"/>
              </a:solidFill>
            </a:endParaRPr>
          </a:p>
        </p:txBody>
      </p:sp>
      <p:sp>
        <p:nvSpPr>
          <p:cNvPr id="418" name="Google Shape;418;p33"/>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Scrum Master / Backend Developer</a:t>
            </a:r>
            <a:endParaRPr/>
          </a:p>
        </p:txBody>
      </p:sp>
      <p:sp>
        <p:nvSpPr>
          <p:cNvPr id="419" name="Google Shape;419;p33"/>
          <p:cNvSpPr txBox="1"/>
          <p:nvPr>
            <p:ph idx="5" type="title"/>
          </p:nvPr>
        </p:nvSpPr>
        <p:spPr>
          <a:xfrm>
            <a:off x="636658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Sai Mahesh Sandeboina</a:t>
            </a:r>
            <a:endParaRPr sz="1500">
              <a:solidFill>
                <a:schemeClr val="lt1"/>
              </a:solidFill>
            </a:endParaRPr>
          </a:p>
        </p:txBody>
      </p:sp>
      <p:sp>
        <p:nvSpPr>
          <p:cNvPr id="420" name="Google Shape;420;p33"/>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Machine learning Engineer</a:t>
            </a:r>
            <a:endParaRPr/>
          </a:p>
        </p:txBody>
      </p:sp>
      <p:grpSp>
        <p:nvGrpSpPr>
          <p:cNvPr id="421" name="Google Shape;421;p33"/>
          <p:cNvGrpSpPr/>
          <p:nvPr/>
        </p:nvGrpSpPr>
        <p:grpSpPr>
          <a:xfrm>
            <a:off x="720072" y="540000"/>
            <a:ext cx="7704093" cy="577207"/>
            <a:chOff x="3667800" y="1583575"/>
            <a:chExt cx="4756200" cy="577207"/>
          </a:xfrm>
        </p:grpSpPr>
        <p:cxnSp>
          <p:nvCxnSpPr>
            <p:cNvPr id="422" name="Google Shape;422;p3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423" name="Google Shape;423;p3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424" name="Google Shape;424;p33"/>
          <p:cNvPicPr preferRelativeResize="0"/>
          <p:nvPr/>
        </p:nvPicPr>
        <p:blipFill rotWithShape="1">
          <a:blip r:embed="rId3">
            <a:alphaModFix/>
          </a:blip>
          <a:srcRect b="12523" l="0" r="0" t="12524"/>
          <a:stretch/>
        </p:blipFill>
        <p:spPr>
          <a:xfrm>
            <a:off x="1118864" y="1394450"/>
            <a:ext cx="1509778" cy="1508762"/>
          </a:xfrm>
          <a:prstGeom prst="rect">
            <a:avLst/>
          </a:prstGeom>
          <a:noFill/>
          <a:ln>
            <a:noFill/>
          </a:ln>
        </p:spPr>
      </p:pic>
      <p:pic>
        <p:nvPicPr>
          <p:cNvPr id="425" name="Google Shape;425;p33"/>
          <p:cNvPicPr preferRelativeResize="0"/>
          <p:nvPr/>
        </p:nvPicPr>
        <p:blipFill rotWithShape="1">
          <a:blip r:embed="rId4">
            <a:alphaModFix/>
          </a:blip>
          <a:srcRect b="0" l="12366" r="12365" t="0"/>
          <a:stretch/>
        </p:blipFill>
        <p:spPr>
          <a:xfrm>
            <a:off x="6421952" y="1430550"/>
            <a:ext cx="1509777" cy="15087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9"/>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Burndown Chart</a:t>
            </a:r>
            <a:endParaRPr/>
          </a:p>
        </p:txBody>
      </p:sp>
      <p:grpSp>
        <p:nvGrpSpPr>
          <p:cNvPr id="769" name="Google Shape;769;p69"/>
          <p:cNvGrpSpPr/>
          <p:nvPr/>
        </p:nvGrpSpPr>
        <p:grpSpPr>
          <a:xfrm>
            <a:off x="720072" y="540000"/>
            <a:ext cx="7704093" cy="577207"/>
            <a:chOff x="3667800" y="1583575"/>
            <a:chExt cx="4756200" cy="577207"/>
          </a:xfrm>
        </p:grpSpPr>
        <p:cxnSp>
          <p:nvCxnSpPr>
            <p:cNvPr id="770" name="Google Shape;770;p6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71" name="Google Shape;771;p6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72" name="Google Shape;772;p69"/>
          <p:cNvPicPr preferRelativeResize="0"/>
          <p:nvPr/>
        </p:nvPicPr>
        <p:blipFill>
          <a:blip r:embed="rId3">
            <a:alphaModFix/>
          </a:blip>
          <a:stretch>
            <a:fillRect/>
          </a:stretch>
        </p:blipFill>
        <p:spPr>
          <a:xfrm>
            <a:off x="1425525" y="1172900"/>
            <a:ext cx="6477376" cy="3636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Retrospective</a:t>
            </a:r>
            <a:endParaRPr/>
          </a:p>
        </p:txBody>
      </p:sp>
      <p:grpSp>
        <p:nvGrpSpPr>
          <p:cNvPr id="778" name="Google Shape;778;p70"/>
          <p:cNvGrpSpPr/>
          <p:nvPr/>
        </p:nvGrpSpPr>
        <p:grpSpPr>
          <a:xfrm>
            <a:off x="720072" y="540000"/>
            <a:ext cx="7704093" cy="577207"/>
            <a:chOff x="3667800" y="1583575"/>
            <a:chExt cx="4756200" cy="577207"/>
          </a:xfrm>
        </p:grpSpPr>
        <p:cxnSp>
          <p:nvCxnSpPr>
            <p:cNvPr id="779" name="Google Shape;779;p7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80" name="Google Shape;780;p7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81" name="Google Shape;781;p70"/>
          <p:cNvPicPr preferRelativeResize="0"/>
          <p:nvPr/>
        </p:nvPicPr>
        <p:blipFill>
          <a:blip r:embed="rId3">
            <a:alphaModFix/>
          </a:blip>
          <a:stretch>
            <a:fillRect/>
          </a:stretch>
        </p:blipFill>
        <p:spPr>
          <a:xfrm>
            <a:off x="529450" y="1288950"/>
            <a:ext cx="8271601" cy="308170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1"/>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3</a:t>
            </a:r>
            <a:endParaRPr/>
          </a:p>
        </p:txBody>
      </p:sp>
      <p:grpSp>
        <p:nvGrpSpPr>
          <p:cNvPr id="787" name="Google Shape;787;p71"/>
          <p:cNvGrpSpPr/>
          <p:nvPr/>
        </p:nvGrpSpPr>
        <p:grpSpPr>
          <a:xfrm>
            <a:off x="720072" y="540000"/>
            <a:ext cx="7704093" cy="577207"/>
            <a:chOff x="3667800" y="1583575"/>
            <a:chExt cx="4756200" cy="577207"/>
          </a:xfrm>
        </p:grpSpPr>
        <p:cxnSp>
          <p:nvCxnSpPr>
            <p:cNvPr id="788" name="Google Shape;788;p7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89" name="Google Shape;789;p7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90" name="Google Shape;790;p71"/>
          <p:cNvGraphicFramePr/>
          <p:nvPr/>
        </p:nvGraphicFramePr>
        <p:xfrm>
          <a:off x="575450" y="1174525"/>
          <a:ext cx="3000000" cy="3000000"/>
        </p:xfrm>
        <a:graphic>
          <a:graphicData uri="http://schemas.openxmlformats.org/drawingml/2006/table">
            <a:tbl>
              <a:tblPr>
                <a:noFill/>
                <a:tableStyleId>{BE168507-7855-4028-A5B8-8AAB07C618F8}</a:tableStyleId>
              </a:tblPr>
              <a:tblGrid>
                <a:gridCol w="1085475"/>
                <a:gridCol w="1757925"/>
                <a:gridCol w="2365925"/>
                <a:gridCol w="980225"/>
                <a:gridCol w="195825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 Points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US-09</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Dynamic Pricing Display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see the price of each dish updated in real-time based on demand.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Prices adjust dynamically in real-time.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Users see updated prices on the menu.</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US-10</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Remove Items from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remove or change items in my cart before placing the order.</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remove or modify items.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immediately with accurate pricing.</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US-11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View Cart Summary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view a summary of my cart before checkout to confirm order details.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3</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Cart displays selected items and total cost.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dynamically with pricing.</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US-12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Place Order</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place an order for the recommended dishes.</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place an order after adding items to the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Successful order redirects to confirmation.</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72"/>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3</a:t>
            </a:r>
            <a:endParaRPr/>
          </a:p>
        </p:txBody>
      </p:sp>
      <p:grpSp>
        <p:nvGrpSpPr>
          <p:cNvPr id="796" name="Google Shape;796;p72"/>
          <p:cNvGrpSpPr/>
          <p:nvPr/>
        </p:nvGrpSpPr>
        <p:grpSpPr>
          <a:xfrm>
            <a:off x="720072" y="540000"/>
            <a:ext cx="7704093" cy="577207"/>
            <a:chOff x="3667800" y="1583575"/>
            <a:chExt cx="4756200" cy="577207"/>
          </a:xfrm>
        </p:grpSpPr>
        <p:cxnSp>
          <p:nvCxnSpPr>
            <p:cNvPr id="797" name="Google Shape;797;p7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98" name="Google Shape;798;p7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99" name="Google Shape;799;p72"/>
          <p:cNvGraphicFramePr/>
          <p:nvPr/>
        </p:nvGraphicFramePr>
        <p:xfrm>
          <a:off x="575450" y="1174525"/>
          <a:ext cx="3000000" cy="3000000"/>
        </p:xfrm>
        <a:graphic>
          <a:graphicData uri="http://schemas.openxmlformats.org/drawingml/2006/table">
            <a:tbl>
              <a:tblPr>
                <a:noFill/>
                <a:tableStyleId>{BE168507-7855-4028-A5B8-8AAB07C618F8}</a:tableStyleId>
              </a:tblPr>
              <a:tblGrid>
                <a:gridCol w="1085475"/>
                <a:gridCol w="1757925"/>
                <a:gridCol w="2365925"/>
                <a:gridCol w="980225"/>
                <a:gridCol w="195825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Description</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 Points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Dynamic Pricing Algorithm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Develop the dynamic pricing algorithm that adjusts prices based on demand and availability.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Pricing algorithm adjusts in real-time.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Customers see price changes in real-time.</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Add Items to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add items to my cart so I can place an order from my personalized menu.</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add items to their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in real-time with selected dishes.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Real-Time Pricing Backend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Create backend infrastructure for real-time dynamic pricing updates based on demand.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Backend handles real-time price updates.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Pricing changes are served to the frontend API.</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3"/>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05" name="Google Shape;805;p73"/>
          <p:cNvGrpSpPr/>
          <p:nvPr/>
        </p:nvGrpSpPr>
        <p:grpSpPr>
          <a:xfrm>
            <a:off x="720072" y="540000"/>
            <a:ext cx="7704093" cy="577207"/>
            <a:chOff x="3667800" y="1583575"/>
            <a:chExt cx="4756200" cy="577207"/>
          </a:xfrm>
        </p:grpSpPr>
        <p:cxnSp>
          <p:nvCxnSpPr>
            <p:cNvPr id="806" name="Google Shape;806;p7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07" name="Google Shape;807;p7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08" name="Google Shape;808;p73"/>
          <p:cNvPicPr preferRelativeResize="0"/>
          <p:nvPr/>
        </p:nvPicPr>
        <p:blipFill>
          <a:blip r:embed="rId3">
            <a:alphaModFix/>
          </a:blip>
          <a:stretch>
            <a:fillRect/>
          </a:stretch>
        </p:blipFill>
        <p:spPr>
          <a:xfrm>
            <a:off x="1090225" y="1117207"/>
            <a:ext cx="7606405" cy="372149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4"/>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14" name="Google Shape;814;p74"/>
          <p:cNvGrpSpPr/>
          <p:nvPr/>
        </p:nvGrpSpPr>
        <p:grpSpPr>
          <a:xfrm>
            <a:off x="720072" y="540000"/>
            <a:ext cx="7704093" cy="577207"/>
            <a:chOff x="3667800" y="1583575"/>
            <a:chExt cx="4756200" cy="577207"/>
          </a:xfrm>
        </p:grpSpPr>
        <p:cxnSp>
          <p:nvCxnSpPr>
            <p:cNvPr id="815" name="Google Shape;815;p7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16" name="Google Shape;816;p7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17" name="Google Shape;817;p74"/>
          <p:cNvPicPr preferRelativeResize="0"/>
          <p:nvPr/>
        </p:nvPicPr>
        <p:blipFill>
          <a:blip r:embed="rId3">
            <a:alphaModFix/>
          </a:blip>
          <a:stretch>
            <a:fillRect/>
          </a:stretch>
        </p:blipFill>
        <p:spPr>
          <a:xfrm>
            <a:off x="1099900" y="1117207"/>
            <a:ext cx="7523809" cy="372149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5"/>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23" name="Google Shape;823;p75"/>
          <p:cNvGrpSpPr/>
          <p:nvPr/>
        </p:nvGrpSpPr>
        <p:grpSpPr>
          <a:xfrm>
            <a:off x="720072" y="540000"/>
            <a:ext cx="7704093" cy="577207"/>
            <a:chOff x="3667800" y="1583575"/>
            <a:chExt cx="4756200" cy="577207"/>
          </a:xfrm>
        </p:grpSpPr>
        <p:cxnSp>
          <p:nvCxnSpPr>
            <p:cNvPr id="824" name="Google Shape;824;p7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25" name="Google Shape;825;p7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26" name="Google Shape;826;p75"/>
          <p:cNvPicPr preferRelativeResize="0"/>
          <p:nvPr/>
        </p:nvPicPr>
        <p:blipFill>
          <a:blip r:embed="rId3">
            <a:alphaModFix/>
          </a:blip>
          <a:stretch>
            <a:fillRect/>
          </a:stretch>
        </p:blipFill>
        <p:spPr>
          <a:xfrm>
            <a:off x="878025" y="1117207"/>
            <a:ext cx="7546158" cy="372149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6"/>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32" name="Google Shape;832;p76"/>
          <p:cNvGrpSpPr/>
          <p:nvPr/>
        </p:nvGrpSpPr>
        <p:grpSpPr>
          <a:xfrm>
            <a:off x="720072" y="540000"/>
            <a:ext cx="7704093" cy="577207"/>
            <a:chOff x="3667800" y="1583575"/>
            <a:chExt cx="4756200" cy="577207"/>
          </a:xfrm>
        </p:grpSpPr>
        <p:cxnSp>
          <p:nvCxnSpPr>
            <p:cNvPr id="833" name="Google Shape;833;p7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34" name="Google Shape;834;p7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35" name="Google Shape;835;p76"/>
          <p:cNvPicPr preferRelativeResize="0"/>
          <p:nvPr/>
        </p:nvPicPr>
        <p:blipFill>
          <a:blip r:embed="rId3">
            <a:alphaModFix/>
          </a:blip>
          <a:stretch>
            <a:fillRect/>
          </a:stretch>
        </p:blipFill>
        <p:spPr>
          <a:xfrm>
            <a:off x="907600" y="1172932"/>
            <a:ext cx="7516390" cy="372149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7"/>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41" name="Google Shape;841;p77"/>
          <p:cNvGrpSpPr/>
          <p:nvPr/>
        </p:nvGrpSpPr>
        <p:grpSpPr>
          <a:xfrm>
            <a:off x="720072" y="540000"/>
            <a:ext cx="7704093" cy="577207"/>
            <a:chOff x="3667800" y="1583575"/>
            <a:chExt cx="4756200" cy="577207"/>
          </a:xfrm>
        </p:grpSpPr>
        <p:cxnSp>
          <p:nvCxnSpPr>
            <p:cNvPr id="842" name="Google Shape;842;p7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43" name="Google Shape;843;p7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44" name="Google Shape;844;p77"/>
          <p:cNvPicPr preferRelativeResize="0"/>
          <p:nvPr/>
        </p:nvPicPr>
        <p:blipFill>
          <a:blip r:embed="rId3">
            <a:alphaModFix/>
          </a:blip>
          <a:stretch>
            <a:fillRect/>
          </a:stretch>
        </p:blipFill>
        <p:spPr>
          <a:xfrm>
            <a:off x="809825" y="1114732"/>
            <a:ext cx="7857341" cy="372149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8"/>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50" name="Google Shape;850;p78"/>
          <p:cNvGrpSpPr/>
          <p:nvPr/>
        </p:nvGrpSpPr>
        <p:grpSpPr>
          <a:xfrm>
            <a:off x="720072" y="540000"/>
            <a:ext cx="7704093" cy="577207"/>
            <a:chOff x="3667800" y="1583575"/>
            <a:chExt cx="4756200" cy="577207"/>
          </a:xfrm>
        </p:grpSpPr>
        <p:cxnSp>
          <p:nvCxnSpPr>
            <p:cNvPr id="851" name="Google Shape;851;p7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52" name="Google Shape;852;p7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53" name="Google Shape;853;p78"/>
          <p:cNvPicPr preferRelativeResize="0"/>
          <p:nvPr/>
        </p:nvPicPr>
        <p:blipFill>
          <a:blip r:embed="rId3">
            <a:alphaModFix/>
          </a:blip>
          <a:stretch>
            <a:fillRect/>
          </a:stretch>
        </p:blipFill>
        <p:spPr>
          <a:xfrm>
            <a:off x="761188" y="1117207"/>
            <a:ext cx="7621622" cy="37214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4"/>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Improvements</a:t>
            </a:r>
            <a:endParaRPr/>
          </a:p>
        </p:txBody>
      </p:sp>
      <p:sp>
        <p:nvSpPr>
          <p:cNvPr id="431" name="Google Shape;431;p34"/>
          <p:cNvSpPr txBox="1"/>
          <p:nvPr/>
        </p:nvSpPr>
        <p:spPr>
          <a:xfrm>
            <a:off x="1522225" y="1517050"/>
            <a:ext cx="6342300" cy="28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rvo"/>
              <a:buChar char="●"/>
            </a:pPr>
            <a:r>
              <a:rPr lang="en">
                <a:solidFill>
                  <a:schemeClr val="dk1"/>
                </a:solidFill>
                <a:latin typeface="Arvo"/>
                <a:ea typeface="Arvo"/>
                <a:cs typeface="Arvo"/>
                <a:sym typeface="Arvo"/>
              </a:rPr>
              <a:t>Adding of story ids.</a:t>
            </a:r>
            <a:endParaRPr>
              <a:solidFill>
                <a:schemeClr val="dk1"/>
              </a:solidFill>
              <a:latin typeface="Arvo"/>
              <a:ea typeface="Arvo"/>
              <a:cs typeface="Arvo"/>
              <a:sym typeface="Arvo"/>
            </a:endParaRPr>
          </a:p>
          <a:p>
            <a:pPr indent="-317500" lvl="0" marL="457200" rtl="0" algn="l">
              <a:spcBef>
                <a:spcPts val="0"/>
              </a:spcBef>
              <a:spcAft>
                <a:spcPts val="0"/>
              </a:spcAft>
              <a:buClr>
                <a:schemeClr val="dk1"/>
              </a:buClr>
              <a:buSzPts val="1400"/>
              <a:buFont typeface="Arvo"/>
              <a:buChar char="●"/>
            </a:pPr>
            <a:r>
              <a:rPr lang="en">
                <a:solidFill>
                  <a:schemeClr val="dk1"/>
                </a:solidFill>
                <a:latin typeface="Arvo"/>
                <a:ea typeface="Arvo"/>
                <a:cs typeface="Arvo"/>
                <a:sym typeface="Arvo"/>
              </a:rPr>
              <a:t>Splitting up the stories which have 2 functionalities.</a:t>
            </a:r>
            <a:endParaRPr>
              <a:solidFill>
                <a:schemeClr val="dk1"/>
              </a:solidFill>
              <a:latin typeface="Arvo"/>
              <a:ea typeface="Arvo"/>
              <a:cs typeface="Arvo"/>
              <a:sym typeface="Arvo"/>
            </a:endParaRPr>
          </a:p>
          <a:p>
            <a:pPr indent="-317500" lvl="0" marL="457200" rtl="0" algn="l">
              <a:spcBef>
                <a:spcPts val="0"/>
              </a:spcBef>
              <a:spcAft>
                <a:spcPts val="0"/>
              </a:spcAft>
              <a:buClr>
                <a:schemeClr val="dk1"/>
              </a:buClr>
              <a:buSzPts val="1400"/>
              <a:buFont typeface="Arvo"/>
              <a:buChar char="●"/>
            </a:pPr>
            <a:r>
              <a:rPr lang="en">
                <a:solidFill>
                  <a:schemeClr val="dk1"/>
                </a:solidFill>
                <a:latin typeface="Arvo"/>
                <a:ea typeface="Arvo"/>
                <a:cs typeface="Arvo"/>
                <a:sym typeface="Arvo"/>
              </a:rPr>
              <a:t>Adding of user benefits.</a:t>
            </a:r>
            <a:endParaRPr>
              <a:solidFill>
                <a:schemeClr val="dk1"/>
              </a:solidFill>
              <a:latin typeface="Arvo"/>
              <a:ea typeface="Arvo"/>
              <a:cs typeface="Arvo"/>
              <a:sym typeface="Arv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9"/>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59" name="Google Shape;859;p79"/>
          <p:cNvGrpSpPr/>
          <p:nvPr/>
        </p:nvGrpSpPr>
        <p:grpSpPr>
          <a:xfrm>
            <a:off x="720072" y="540000"/>
            <a:ext cx="7704093" cy="577207"/>
            <a:chOff x="3667800" y="1583575"/>
            <a:chExt cx="4756200" cy="577207"/>
          </a:xfrm>
        </p:grpSpPr>
        <p:cxnSp>
          <p:nvCxnSpPr>
            <p:cNvPr id="860" name="Google Shape;860;p7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61" name="Google Shape;861;p7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62" name="Google Shape;862;p79"/>
          <p:cNvPicPr preferRelativeResize="0"/>
          <p:nvPr/>
        </p:nvPicPr>
        <p:blipFill>
          <a:blip r:embed="rId3">
            <a:alphaModFix/>
          </a:blip>
          <a:stretch>
            <a:fillRect/>
          </a:stretch>
        </p:blipFill>
        <p:spPr>
          <a:xfrm>
            <a:off x="720000" y="1117207"/>
            <a:ext cx="7576161" cy="372149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68" name="Google Shape;868;p80"/>
          <p:cNvGrpSpPr/>
          <p:nvPr/>
        </p:nvGrpSpPr>
        <p:grpSpPr>
          <a:xfrm>
            <a:off x="720072" y="540000"/>
            <a:ext cx="7704093" cy="577207"/>
            <a:chOff x="3667800" y="1583575"/>
            <a:chExt cx="4756200" cy="577207"/>
          </a:xfrm>
        </p:grpSpPr>
        <p:cxnSp>
          <p:nvCxnSpPr>
            <p:cNvPr id="869" name="Google Shape;869;p8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70" name="Google Shape;870;p8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71" name="Google Shape;871;p80"/>
          <p:cNvPicPr preferRelativeResize="0"/>
          <p:nvPr/>
        </p:nvPicPr>
        <p:blipFill>
          <a:blip r:embed="rId3">
            <a:alphaModFix/>
          </a:blip>
          <a:stretch>
            <a:fillRect/>
          </a:stretch>
        </p:blipFill>
        <p:spPr>
          <a:xfrm>
            <a:off x="954875" y="1114732"/>
            <a:ext cx="7652229" cy="372149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1"/>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77" name="Google Shape;877;p81"/>
          <p:cNvGrpSpPr/>
          <p:nvPr/>
        </p:nvGrpSpPr>
        <p:grpSpPr>
          <a:xfrm>
            <a:off x="720072" y="540000"/>
            <a:ext cx="7704093" cy="577207"/>
            <a:chOff x="3667800" y="1583575"/>
            <a:chExt cx="4756200" cy="577207"/>
          </a:xfrm>
        </p:grpSpPr>
        <p:cxnSp>
          <p:nvCxnSpPr>
            <p:cNvPr id="878" name="Google Shape;878;p8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79" name="Google Shape;879;p8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80" name="Google Shape;880;p81"/>
          <p:cNvPicPr preferRelativeResize="0"/>
          <p:nvPr/>
        </p:nvPicPr>
        <p:blipFill>
          <a:blip r:embed="rId3">
            <a:alphaModFix/>
          </a:blip>
          <a:stretch>
            <a:fillRect/>
          </a:stretch>
        </p:blipFill>
        <p:spPr>
          <a:xfrm>
            <a:off x="882925" y="1117207"/>
            <a:ext cx="7378140" cy="37214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2"/>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86" name="Google Shape;886;p82"/>
          <p:cNvGrpSpPr/>
          <p:nvPr/>
        </p:nvGrpSpPr>
        <p:grpSpPr>
          <a:xfrm>
            <a:off x="720072" y="540000"/>
            <a:ext cx="7704093" cy="577207"/>
            <a:chOff x="3667800" y="1583575"/>
            <a:chExt cx="4756200" cy="577207"/>
          </a:xfrm>
        </p:grpSpPr>
        <p:cxnSp>
          <p:nvCxnSpPr>
            <p:cNvPr id="887" name="Google Shape;887;p8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88" name="Google Shape;888;p8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89" name="Google Shape;889;p82"/>
          <p:cNvPicPr preferRelativeResize="0"/>
          <p:nvPr/>
        </p:nvPicPr>
        <p:blipFill rotWithShape="1">
          <a:blip r:embed="rId3">
            <a:alphaModFix/>
          </a:blip>
          <a:srcRect b="0" l="3180" r="-3180" t="0"/>
          <a:stretch/>
        </p:blipFill>
        <p:spPr>
          <a:xfrm>
            <a:off x="1012025" y="1117207"/>
            <a:ext cx="7286441" cy="37214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3"/>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95" name="Google Shape;895;p83"/>
          <p:cNvGrpSpPr/>
          <p:nvPr/>
        </p:nvGrpSpPr>
        <p:grpSpPr>
          <a:xfrm>
            <a:off x="720072" y="540000"/>
            <a:ext cx="7704093" cy="577207"/>
            <a:chOff x="3667800" y="1583575"/>
            <a:chExt cx="4756200" cy="577207"/>
          </a:xfrm>
        </p:grpSpPr>
        <p:cxnSp>
          <p:nvCxnSpPr>
            <p:cNvPr id="896" name="Google Shape;896;p8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97" name="Google Shape;897;p8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98" name="Google Shape;898;p83"/>
          <p:cNvPicPr preferRelativeResize="0"/>
          <p:nvPr/>
        </p:nvPicPr>
        <p:blipFill rotWithShape="1">
          <a:blip r:embed="rId3">
            <a:alphaModFix/>
          </a:blip>
          <a:srcRect b="0" l="3180" r="-3180" t="0"/>
          <a:stretch/>
        </p:blipFill>
        <p:spPr>
          <a:xfrm>
            <a:off x="1012025" y="1117207"/>
            <a:ext cx="7286441" cy="372149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84"/>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904" name="Google Shape;904;p84"/>
          <p:cNvGrpSpPr/>
          <p:nvPr/>
        </p:nvGrpSpPr>
        <p:grpSpPr>
          <a:xfrm>
            <a:off x="720072" y="540000"/>
            <a:ext cx="7704093" cy="577207"/>
            <a:chOff x="3667800" y="1583575"/>
            <a:chExt cx="4756200" cy="577207"/>
          </a:xfrm>
        </p:grpSpPr>
        <p:cxnSp>
          <p:nvCxnSpPr>
            <p:cNvPr id="905" name="Google Shape;905;p8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906" name="Google Shape;906;p8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907" name="Google Shape;907;p84"/>
          <p:cNvPicPr preferRelativeResize="0"/>
          <p:nvPr/>
        </p:nvPicPr>
        <p:blipFill>
          <a:blip r:embed="rId3">
            <a:alphaModFix/>
          </a:blip>
          <a:stretch>
            <a:fillRect/>
          </a:stretch>
        </p:blipFill>
        <p:spPr>
          <a:xfrm>
            <a:off x="829175" y="1172907"/>
            <a:ext cx="7321441" cy="372149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5"/>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API</a:t>
            </a:r>
            <a:endParaRPr/>
          </a:p>
        </p:txBody>
      </p:sp>
      <p:grpSp>
        <p:nvGrpSpPr>
          <p:cNvPr id="913" name="Google Shape;913;p85"/>
          <p:cNvGrpSpPr/>
          <p:nvPr/>
        </p:nvGrpSpPr>
        <p:grpSpPr>
          <a:xfrm>
            <a:off x="720072" y="540000"/>
            <a:ext cx="7704093" cy="577207"/>
            <a:chOff x="3667800" y="1583575"/>
            <a:chExt cx="4756200" cy="577207"/>
          </a:xfrm>
        </p:grpSpPr>
        <p:cxnSp>
          <p:nvCxnSpPr>
            <p:cNvPr id="914" name="Google Shape;914;p8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915" name="Google Shape;915;p8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916" name="Google Shape;916;p85"/>
          <p:cNvPicPr preferRelativeResize="0"/>
          <p:nvPr/>
        </p:nvPicPr>
        <p:blipFill>
          <a:blip r:embed="rId3">
            <a:alphaModFix/>
          </a:blip>
          <a:stretch>
            <a:fillRect/>
          </a:stretch>
        </p:blipFill>
        <p:spPr>
          <a:xfrm>
            <a:off x="1594800" y="1114732"/>
            <a:ext cx="5954391" cy="372149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86"/>
          <p:cNvSpPr txBox="1"/>
          <p:nvPr>
            <p:ph type="title"/>
          </p:nvPr>
        </p:nvSpPr>
        <p:spPr>
          <a:xfrm>
            <a:off x="720000" y="54247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Wikipage Link</a:t>
            </a:r>
            <a:endParaRPr/>
          </a:p>
        </p:txBody>
      </p:sp>
      <p:grpSp>
        <p:nvGrpSpPr>
          <p:cNvPr id="922" name="Google Shape;922;p86"/>
          <p:cNvGrpSpPr/>
          <p:nvPr/>
        </p:nvGrpSpPr>
        <p:grpSpPr>
          <a:xfrm>
            <a:off x="720072" y="540000"/>
            <a:ext cx="7704093" cy="577207"/>
            <a:chOff x="3667800" y="1583575"/>
            <a:chExt cx="4756200" cy="577207"/>
          </a:xfrm>
        </p:grpSpPr>
        <p:cxnSp>
          <p:nvCxnSpPr>
            <p:cNvPr id="923" name="Google Shape;923;p8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924" name="Google Shape;924;p8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925" name="Google Shape;925;p86"/>
          <p:cNvSpPr txBox="1"/>
          <p:nvPr/>
        </p:nvSpPr>
        <p:spPr>
          <a:xfrm>
            <a:off x="1377250" y="1884450"/>
            <a:ext cx="6236100" cy="6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900"/>
              <a:buFont typeface="Arial"/>
              <a:buNone/>
            </a:pPr>
            <a:r>
              <a:rPr b="0" i="0" lang="en" sz="1900" u="sng" cap="none" strike="noStrike">
                <a:solidFill>
                  <a:schemeClr val="hlink"/>
                </a:solidFill>
                <a:latin typeface="Avenir"/>
                <a:ea typeface="Avenir"/>
                <a:cs typeface="Avenir"/>
                <a:sym typeface="Avenir"/>
                <a:hlinkClick r:id="rId3"/>
              </a:rPr>
              <a:t>https://github.com/htmw/2024F-pace-super-giants/wiki</a:t>
            </a:r>
            <a:endParaRPr b="0" i="0" sz="19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naheim"/>
              <a:ea typeface="Anaheim"/>
              <a:cs typeface="Anaheim"/>
              <a:sym typeface="Anaheim"/>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7"/>
          <p:cNvSpPr txBox="1"/>
          <p:nvPr>
            <p:ph type="title"/>
          </p:nvPr>
        </p:nvSpPr>
        <p:spPr>
          <a:xfrm>
            <a:off x="720000" y="54247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Application Demo</a:t>
            </a:r>
            <a:endParaRPr/>
          </a:p>
        </p:txBody>
      </p:sp>
      <p:grpSp>
        <p:nvGrpSpPr>
          <p:cNvPr id="931" name="Google Shape;931;p87"/>
          <p:cNvGrpSpPr/>
          <p:nvPr/>
        </p:nvGrpSpPr>
        <p:grpSpPr>
          <a:xfrm>
            <a:off x="720072" y="540000"/>
            <a:ext cx="7704093" cy="577207"/>
            <a:chOff x="3667800" y="1583575"/>
            <a:chExt cx="4756200" cy="577207"/>
          </a:xfrm>
        </p:grpSpPr>
        <p:cxnSp>
          <p:nvCxnSpPr>
            <p:cNvPr id="932" name="Google Shape;932;p8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933" name="Google Shape;933;p8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grpSp>
        <p:nvGrpSpPr>
          <p:cNvPr id="938" name="Google Shape;938;p88"/>
          <p:cNvGrpSpPr/>
          <p:nvPr/>
        </p:nvGrpSpPr>
        <p:grpSpPr>
          <a:xfrm>
            <a:off x="1898375" y="2709757"/>
            <a:ext cx="5347236" cy="806667"/>
            <a:chOff x="3350450" y="3051044"/>
            <a:chExt cx="5347236" cy="806667"/>
          </a:xfrm>
        </p:grpSpPr>
        <p:sp>
          <p:nvSpPr>
            <p:cNvPr id="939" name="Google Shape;939;p88"/>
            <p:cNvSpPr/>
            <p:nvPr/>
          </p:nvSpPr>
          <p:spPr>
            <a:xfrm>
              <a:off x="3350450" y="3051044"/>
              <a:ext cx="5347236" cy="806667"/>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88"/>
            <p:cNvSpPr/>
            <p:nvPr/>
          </p:nvSpPr>
          <p:spPr>
            <a:xfrm>
              <a:off x="3661604" y="3378554"/>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88"/>
            <p:cNvSpPr/>
            <p:nvPr/>
          </p:nvSpPr>
          <p:spPr>
            <a:xfrm>
              <a:off x="8188568" y="3378554"/>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2" name="Google Shape;942;p88"/>
          <p:cNvSpPr txBox="1"/>
          <p:nvPr>
            <p:ph type="title"/>
          </p:nvPr>
        </p:nvSpPr>
        <p:spPr>
          <a:xfrm>
            <a:off x="2353036" y="1857868"/>
            <a:ext cx="4446600" cy="161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5800"/>
              <a:t>Thank You</a:t>
            </a:r>
            <a:r>
              <a:rPr lang="en"/>
              <a:t> </a:t>
            </a:r>
            <a:r>
              <a:rPr lang="en" sz="3900">
                <a:solidFill>
                  <a:schemeClr val="lt1"/>
                </a:solidFill>
              </a:rPr>
              <a:t>DineWise</a:t>
            </a:r>
            <a:endParaRPr sz="3900">
              <a:solidFill>
                <a:schemeClr val="lt1"/>
              </a:solidFill>
            </a:endParaRPr>
          </a:p>
        </p:txBody>
      </p:sp>
      <p:grpSp>
        <p:nvGrpSpPr>
          <p:cNvPr id="943" name="Google Shape;943;p88"/>
          <p:cNvGrpSpPr/>
          <p:nvPr/>
        </p:nvGrpSpPr>
        <p:grpSpPr>
          <a:xfrm>
            <a:off x="2226451" y="1396570"/>
            <a:ext cx="4658700" cy="2363222"/>
            <a:chOff x="2226451" y="1288103"/>
            <a:chExt cx="4658700" cy="2363222"/>
          </a:xfrm>
        </p:grpSpPr>
        <p:cxnSp>
          <p:nvCxnSpPr>
            <p:cNvPr id="944" name="Google Shape;944;p88"/>
            <p:cNvCxnSpPr/>
            <p:nvPr/>
          </p:nvCxnSpPr>
          <p:spPr>
            <a:xfrm>
              <a:off x="2226451" y="3651325"/>
              <a:ext cx="4658700" cy="0"/>
            </a:xfrm>
            <a:prstGeom prst="straightConnector1">
              <a:avLst/>
            </a:prstGeom>
            <a:noFill/>
            <a:ln cap="flat" cmpd="sng" w="38100">
              <a:solidFill>
                <a:schemeClr val="lt2"/>
              </a:solidFill>
              <a:prstDash val="solid"/>
              <a:round/>
              <a:headEnd len="sm" w="sm" type="none"/>
              <a:tailEnd len="sm" w="sm" type="none"/>
            </a:ln>
          </p:spPr>
        </p:cxnSp>
        <p:cxnSp>
          <p:nvCxnSpPr>
            <p:cNvPr id="945" name="Google Shape;945;p88"/>
            <p:cNvCxnSpPr/>
            <p:nvPr/>
          </p:nvCxnSpPr>
          <p:spPr>
            <a:xfrm>
              <a:off x="2226451" y="1571425"/>
              <a:ext cx="4658700" cy="0"/>
            </a:xfrm>
            <a:prstGeom prst="straightConnector1">
              <a:avLst/>
            </a:prstGeom>
            <a:noFill/>
            <a:ln cap="flat" cmpd="sng" w="38100">
              <a:solidFill>
                <a:schemeClr val="lt2"/>
              </a:solidFill>
              <a:prstDash val="solid"/>
              <a:round/>
              <a:headEnd len="sm" w="sm" type="none"/>
              <a:tailEnd len="sm" w="sm" type="none"/>
            </a:ln>
          </p:spPr>
        </p:cxnSp>
        <p:grpSp>
          <p:nvGrpSpPr>
            <p:cNvPr id="946" name="Google Shape;946;p88"/>
            <p:cNvGrpSpPr/>
            <p:nvPr/>
          </p:nvGrpSpPr>
          <p:grpSpPr>
            <a:xfrm>
              <a:off x="2963636" y="1288103"/>
              <a:ext cx="3889378" cy="198997"/>
              <a:chOff x="4534325" y="1013201"/>
              <a:chExt cx="3889378" cy="198997"/>
            </a:xfrm>
          </p:grpSpPr>
          <p:sp>
            <p:nvSpPr>
              <p:cNvPr id="947" name="Google Shape;947;p88"/>
              <p:cNvSpPr/>
              <p:nvPr/>
            </p:nvSpPr>
            <p:spPr>
              <a:xfrm>
                <a:off x="45343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88"/>
              <p:cNvSpPr/>
              <p:nvPr/>
            </p:nvSpPr>
            <p:spPr>
              <a:xfrm>
                <a:off x="48689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88"/>
              <p:cNvSpPr/>
              <p:nvPr/>
            </p:nvSpPr>
            <p:spPr>
              <a:xfrm>
                <a:off x="52034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88"/>
              <p:cNvSpPr/>
              <p:nvPr/>
            </p:nvSpPr>
            <p:spPr>
              <a:xfrm>
                <a:off x="55380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88"/>
              <p:cNvSpPr/>
              <p:nvPr/>
            </p:nvSpPr>
            <p:spPr>
              <a:xfrm>
                <a:off x="58726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88"/>
              <p:cNvSpPr/>
              <p:nvPr/>
            </p:nvSpPr>
            <p:spPr>
              <a:xfrm>
                <a:off x="62072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88"/>
              <p:cNvSpPr/>
              <p:nvPr/>
            </p:nvSpPr>
            <p:spPr>
              <a:xfrm>
                <a:off x="65417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88"/>
              <p:cNvSpPr/>
              <p:nvPr/>
            </p:nvSpPr>
            <p:spPr>
              <a:xfrm>
                <a:off x="68763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88"/>
              <p:cNvSpPr/>
              <p:nvPr/>
            </p:nvSpPr>
            <p:spPr>
              <a:xfrm>
                <a:off x="72109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88"/>
              <p:cNvSpPr/>
              <p:nvPr/>
            </p:nvSpPr>
            <p:spPr>
              <a:xfrm>
                <a:off x="75455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88"/>
              <p:cNvSpPr/>
              <p:nvPr/>
            </p:nvSpPr>
            <p:spPr>
              <a:xfrm>
                <a:off x="78800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88"/>
              <p:cNvSpPr/>
              <p:nvPr/>
            </p:nvSpPr>
            <p:spPr>
              <a:xfrm>
                <a:off x="82146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9" name="Google Shape;959;p88"/>
            <p:cNvGrpSpPr/>
            <p:nvPr/>
          </p:nvGrpSpPr>
          <p:grpSpPr>
            <a:xfrm>
              <a:off x="2294486" y="1288103"/>
              <a:ext cx="543628" cy="198997"/>
              <a:chOff x="4534325" y="1013201"/>
              <a:chExt cx="543628" cy="198997"/>
            </a:xfrm>
          </p:grpSpPr>
          <p:sp>
            <p:nvSpPr>
              <p:cNvPr id="960" name="Google Shape;960;p88"/>
              <p:cNvSpPr/>
              <p:nvPr/>
            </p:nvSpPr>
            <p:spPr>
              <a:xfrm>
                <a:off x="45343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88"/>
              <p:cNvSpPr/>
              <p:nvPr/>
            </p:nvSpPr>
            <p:spPr>
              <a:xfrm>
                <a:off x="48689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Project Description</a:t>
            </a:r>
            <a:endParaRPr/>
          </a:p>
        </p:txBody>
      </p:sp>
      <p:pic>
        <p:nvPicPr>
          <p:cNvPr id="437" name="Google Shape;437;p35"/>
          <p:cNvPicPr preferRelativeResize="0"/>
          <p:nvPr/>
        </p:nvPicPr>
        <p:blipFill rotWithShape="1">
          <a:blip r:embed="rId3">
            <a:alphaModFix/>
          </a:blip>
          <a:srcRect b="0" l="0" r="0" t="0"/>
          <a:stretch/>
        </p:blipFill>
        <p:spPr>
          <a:xfrm>
            <a:off x="2385750" y="1170806"/>
            <a:ext cx="4493388" cy="37236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6"/>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Team Agreement</a:t>
            </a:r>
            <a:endParaRPr/>
          </a:p>
        </p:txBody>
      </p:sp>
      <p:grpSp>
        <p:nvGrpSpPr>
          <p:cNvPr id="443" name="Google Shape;443;p36"/>
          <p:cNvGrpSpPr/>
          <p:nvPr/>
        </p:nvGrpSpPr>
        <p:grpSpPr>
          <a:xfrm>
            <a:off x="720072" y="540000"/>
            <a:ext cx="7704093" cy="577207"/>
            <a:chOff x="3667800" y="1583575"/>
            <a:chExt cx="4756200" cy="577207"/>
          </a:xfrm>
        </p:grpSpPr>
        <p:cxnSp>
          <p:nvCxnSpPr>
            <p:cNvPr id="444" name="Google Shape;444;p3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445" name="Google Shape;445;p3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446" name="Google Shape;446;p36"/>
          <p:cNvPicPr preferRelativeResize="0"/>
          <p:nvPr/>
        </p:nvPicPr>
        <p:blipFill rotWithShape="1">
          <a:blip r:embed="rId3">
            <a:alphaModFix/>
          </a:blip>
          <a:srcRect b="0" l="0" r="0" t="0"/>
          <a:stretch/>
        </p:blipFill>
        <p:spPr>
          <a:xfrm>
            <a:off x="4804975" y="1160857"/>
            <a:ext cx="3064759" cy="3721493"/>
          </a:xfrm>
          <a:prstGeom prst="rect">
            <a:avLst/>
          </a:prstGeom>
          <a:noFill/>
          <a:ln>
            <a:noFill/>
          </a:ln>
        </p:spPr>
      </p:pic>
      <p:pic>
        <p:nvPicPr>
          <p:cNvPr id="447" name="Google Shape;447;p36"/>
          <p:cNvPicPr preferRelativeResize="0"/>
          <p:nvPr/>
        </p:nvPicPr>
        <p:blipFill rotWithShape="1">
          <a:blip r:embed="rId4">
            <a:alphaModFix/>
          </a:blip>
          <a:srcRect b="0" l="0" r="0" t="0"/>
          <a:stretch/>
        </p:blipFill>
        <p:spPr>
          <a:xfrm>
            <a:off x="1440200" y="1160850"/>
            <a:ext cx="3271375" cy="3721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37"/>
          <p:cNvPicPr preferRelativeResize="0"/>
          <p:nvPr/>
        </p:nvPicPr>
        <p:blipFill rotWithShape="1">
          <a:blip r:embed="rId3">
            <a:alphaModFix/>
          </a:blip>
          <a:srcRect b="0" l="5500" r="5499" t="0"/>
          <a:stretch/>
        </p:blipFill>
        <p:spPr>
          <a:xfrm>
            <a:off x="726175" y="543300"/>
            <a:ext cx="2707974" cy="4056900"/>
          </a:xfrm>
          <a:prstGeom prst="rect">
            <a:avLst/>
          </a:prstGeom>
          <a:noFill/>
          <a:ln>
            <a:noFill/>
          </a:ln>
        </p:spPr>
      </p:pic>
      <p:sp>
        <p:nvSpPr>
          <p:cNvPr id="453" name="Google Shape;453;p37"/>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Sarah</a:t>
            </a:r>
            <a:endParaRPr/>
          </a:p>
        </p:txBody>
      </p:sp>
      <p:sp>
        <p:nvSpPr>
          <p:cNvPr id="454" name="Google Shape;454;p37"/>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Age:</a:t>
            </a:r>
            <a:r>
              <a:rPr lang="en" sz="1300">
                <a:solidFill>
                  <a:srgbClr val="000000"/>
                </a:solidFill>
                <a:latin typeface="Arvo"/>
                <a:ea typeface="Arvo"/>
                <a:cs typeface="Arvo"/>
                <a:sym typeface="Arvo"/>
              </a:rPr>
              <a:t> 29</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Occupation:</a:t>
            </a:r>
            <a:r>
              <a:rPr lang="en" sz="1300">
                <a:solidFill>
                  <a:srgbClr val="000000"/>
                </a:solidFill>
                <a:latin typeface="Arvo"/>
                <a:ea typeface="Arvo"/>
                <a:cs typeface="Arvo"/>
                <a:sym typeface="Arvo"/>
              </a:rPr>
              <a:t> Fitness Instructor</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Goals:</a:t>
            </a:r>
            <a:r>
              <a:rPr lang="en" sz="1300">
                <a:solidFill>
                  <a:srgbClr val="000000"/>
                </a:solidFill>
                <a:latin typeface="Arvo"/>
                <a:ea typeface="Arvo"/>
                <a:cs typeface="Arvo"/>
                <a:sym typeface="Arvo"/>
              </a:rPr>
              <a:t> Sarah is always looking for healthy meal options that fit her dietary restriction (gluten-free, low-carb) while exploring new dishes.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Frustrations:</a:t>
            </a:r>
            <a:r>
              <a:rPr lang="en" sz="1300">
                <a:solidFill>
                  <a:srgbClr val="000000"/>
                </a:solidFill>
                <a:latin typeface="Arvo"/>
                <a:ea typeface="Arvo"/>
                <a:cs typeface="Arvo"/>
                <a:sym typeface="Arvo"/>
              </a:rPr>
              <a:t> Most restaurant menus are not customized for her dietary needs, making it harder for her to find suitable dishes or restaurants.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How the app helps:</a:t>
            </a:r>
            <a:r>
              <a:rPr lang="en" sz="1300">
                <a:solidFill>
                  <a:srgbClr val="000000"/>
                </a:solidFill>
                <a:latin typeface="Arvo"/>
                <a:ea typeface="Arvo"/>
                <a:cs typeface="Arvo"/>
                <a:sym typeface="Arvo"/>
              </a:rPr>
              <a:t> The app provides personalized menu suggestions based on her dietary preferences and tracks her past orders, offering healthy options without the need for constant searching.</a:t>
            </a:r>
            <a:endParaRPr>
              <a:latin typeface="Arvo"/>
              <a:ea typeface="Arvo"/>
              <a:cs typeface="Arvo"/>
              <a:sym typeface="Ar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8"/>
          <p:cNvPicPr preferRelativeResize="0"/>
          <p:nvPr/>
        </p:nvPicPr>
        <p:blipFill rotWithShape="1">
          <a:blip r:embed="rId3">
            <a:alphaModFix/>
          </a:blip>
          <a:srcRect b="38" l="0" r="0" t="39"/>
          <a:stretch/>
        </p:blipFill>
        <p:spPr>
          <a:xfrm>
            <a:off x="726175" y="543300"/>
            <a:ext cx="2707973" cy="4056900"/>
          </a:xfrm>
          <a:prstGeom prst="rect">
            <a:avLst/>
          </a:prstGeom>
          <a:noFill/>
          <a:ln>
            <a:noFill/>
          </a:ln>
        </p:spPr>
      </p:pic>
      <p:sp>
        <p:nvSpPr>
          <p:cNvPr id="460" name="Google Shape;460;p38"/>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David</a:t>
            </a:r>
            <a:endParaRPr/>
          </a:p>
        </p:txBody>
      </p:sp>
      <p:sp>
        <p:nvSpPr>
          <p:cNvPr id="461" name="Google Shape;461;p38"/>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Age:</a:t>
            </a:r>
            <a:r>
              <a:rPr lang="en" sz="1300">
                <a:solidFill>
                  <a:srgbClr val="000000"/>
                </a:solidFill>
                <a:latin typeface="Arvo"/>
                <a:ea typeface="Arvo"/>
                <a:cs typeface="Arvo"/>
                <a:sym typeface="Arvo"/>
              </a:rPr>
              <a:t> 45</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Occupation:</a:t>
            </a:r>
            <a:r>
              <a:rPr lang="en" sz="1300">
                <a:solidFill>
                  <a:srgbClr val="000000"/>
                </a:solidFill>
                <a:latin typeface="Arvo"/>
                <a:ea typeface="Arvo"/>
                <a:cs typeface="Arvo"/>
                <a:sym typeface="Arvo"/>
              </a:rPr>
              <a:t> Restaurant Owner</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Goals:</a:t>
            </a:r>
            <a:r>
              <a:rPr lang="en" sz="1300">
                <a:solidFill>
                  <a:srgbClr val="000000"/>
                </a:solidFill>
                <a:latin typeface="Arvo"/>
                <a:ea typeface="Arvo"/>
                <a:cs typeface="Arvo"/>
                <a:sym typeface="Arvo"/>
              </a:rPr>
              <a:t> David wants to increase customer satisfaction and optimize pricing strategies to boost profitability during peak and off-peak hours.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Frustrations:</a:t>
            </a:r>
            <a:r>
              <a:rPr lang="en" sz="1300">
                <a:solidFill>
                  <a:srgbClr val="000000"/>
                </a:solidFill>
                <a:latin typeface="Arvo"/>
                <a:ea typeface="Arvo"/>
                <a:cs typeface="Arvo"/>
                <a:sym typeface="Arvo"/>
              </a:rPr>
              <a:t> Struggles with pricing static menus efficiently, as well as managing inventory and customer preferences.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How the app helps:</a:t>
            </a:r>
            <a:r>
              <a:rPr lang="en" sz="1300">
                <a:solidFill>
                  <a:srgbClr val="000000"/>
                </a:solidFill>
                <a:latin typeface="Arvo"/>
                <a:ea typeface="Arvo"/>
                <a:cs typeface="Arvo"/>
                <a:sym typeface="Arvo"/>
              </a:rPr>
              <a:t> The app uses dynamic pricing to adjust menu prices based on demand and time of day, while also offering personalized menu suggestions to customers, helping David increase sales and reduce food waste.</a:t>
            </a:r>
            <a:endParaRPr>
              <a:latin typeface="Arvo"/>
              <a:ea typeface="Arvo"/>
              <a:cs typeface="Arvo"/>
              <a:sym typeface="Arvo"/>
            </a:endParaRPr>
          </a:p>
        </p:txBody>
      </p:sp>
    </p:spTree>
  </p:cSld>
  <p:clrMapOvr>
    <a:masterClrMapping/>
  </p:clrMapOvr>
</p:sld>
</file>

<file path=ppt/theme/theme1.xml><?xml version="1.0" encoding="utf-8"?>
<a:theme xmlns:a="http://schemas.openxmlformats.org/drawingml/2006/main" xmlns:r="http://schemas.openxmlformats.org/officeDocument/2006/relationships" name="Western Food Restaurant by Slidesgo">
  <a:themeElements>
    <a:clrScheme name="Simple Light">
      <a:dk1>
        <a:srgbClr val="372814"/>
      </a:dk1>
      <a:lt1>
        <a:srgbClr val="F6F0E4"/>
      </a:lt1>
      <a:dk2>
        <a:srgbClr val="BB9F70"/>
      </a:dk2>
      <a:lt2>
        <a:srgbClr val="990000"/>
      </a:lt2>
      <a:accent1>
        <a:srgbClr val="FFFFFF"/>
      </a:accent1>
      <a:accent2>
        <a:srgbClr val="FFFFFF"/>
      </a:accent2>
      <a:accent3>
        <a:srgbClr val="FFFFFF"/>
      </a:accent3>
      <a:accent4>
        <a:srgbClr val="FFFFFF"/>
      </a:accent4>
      <a:accent5>
        <a:srgbClr val="FFFFFF"/>
      </a:accent5>
      <a:accent6>
        <a:srgbClr val="FFFFFF"/>
      </a:accent6>
      <a:hlink>
        <a:srgbClr val="3728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